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2"/>
  </p:notesMasterIdLst>
  <p:sldIdLst>
    <p:sldId id="256" r:id="rId2"/>
    <p:sldId id="257" r:id="rId3"/>
    <p:sldId id="261" r:id="rId4"/>
    <p:sldId id="259" r:id="rId5"/>
    <p:sldId id="258" r:id="rId6"/>
    <p:sldId id="260" r:id="rId7"/>
    <p:sldId id="262" r:id="rId8"/>
    <p:sldId id="264" r:id="rId9"/>
    <p:sldId id="263"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9" autoAdjust="0"/>
    <p:restoredTop sz="86096" autoAdjust="0"/>
  </p:normalViewPr>
  <p:slideViewPr>
    <p:cSldViewPr snapToGrid="0">
      <p:cViewPr varScale="1">
        <p:scale>
          <a:sx n="75" d="100"/>
          <a:sy n="75" d="100"/>
        </p:scale>
        <p:origin x="1029" y="42"/>
      </p:cViewPr>
      <p:guideLst/>
    </p:cSldViewPr>
  </p:slideViewPr>
  <p:notesTextViewPr>
    <p:cViewPr>
      <p:scale>
        <a:sx n="1" d="1"/>
        <a:sy n="1" d="1"/>
      </p:scale>
      <p:origin x="0" y="0"/>
    </p:cViewPr>
  </p:notesTextViewPr>
  <p:notesViewPr>
    <p:cSldViewPr snapToGrid="0">
      <p:cViewPr varScale="1">
        <p:scale>
          <a:sx n="120" d="100"/>
          <a:sy n="120" d="100"/>
        </p:scale>
        <p:origin x="4980" y="1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Kam" userId="891ca6ac-32cb-471f-b775-afe9f735e796" providerId="ADAL" clId="{9D867380-1771-4ACB-8511-24E2F9B67C98}"/>
    <pc:docChg chg="undo custSel addSld delSld modSld sldOrd">
      <pc:chgData name="Andrew Kam" userId="891ca6ac-32cb-471f-b775-afe9f735e796" providerId="ADAL" clId="{9D867380-1771-4ACB-8511-24E2F9B67C98}" dt="2018-11-29T18:31:33.650" v="1430" actId="20577"/>
      <pc:docMkLst>
        <pc:docMk/>
      </pc:docMkLst>
      <pc:sldChg chg="modSp modNotesTx">
        <pc:chgData name="Andrew Kam" userId="891ca6ac-32cb-471f-b775-afe9f735e796" providerId="ADAL" clId="{9D867380-1771-4ACB-8511-24E2F9B67C98}" dt="2018-11-29T18:21:25.501" v="1388" actId="20577"/>
        <pc:sldMkLst>
          <pc:docMk/>
          <pc:sldMk cId="3965173562" sldId="257"/>
        </pc:sldMkLst>
        <pc:spChg chg="mod">
          <ac:chgData name="Andrew Kam" userId="891ca6ac-32cb-471f-b775-afe9f735e796" providerId="ADAL" clId="{9D867380-1771-4ACB-8511-24E2F9B67C98}" dt="2018-11-29T18:18:35.497" v="1329" actId="20577"/>
          <ac:spMkLst>
            <pc:docMk/>
            <pc:sldMk cId="3965173562" sldId="257"/>
            <ac:spMk id="10" creationId="{923731A5-4A56-4559-9295-B673912C80DD}"/>
          </ac:spMkLst>
        </pc:spChg>
      </pc:sldChg>
      <pc:sldChg chg="addSp delSp modSp mod setBg delDesignElem">
        <pc:chgData name="Andrew Kam" userId="891ca6ac-32cb-471f-b775-afe9f735e796" providerId="ADAL" clId="{9D867380-1771-4ACB-8511-24E2F9B67C98}" dt="2018-11-28T19:55:00.651" v="221" actId="20577"/>
        <pc:sldMkLst>
          <pc:docMk/>
          <pc:sldMk cId="3181987523" sldId="259"/>
        </pc:sldMkLst>
        <pc:spChg chg="del">
          <ac:chgData name="Andrew Kam" userId="891ca6ac-32cb-471f-b775-afe9f735e796" providerId="ADAL" clId="{9D867380-1771-4ACB-8511-24E2F9B67C98}" dt="2018-11-28T19:31:06.158" v="0" actId="931"/>
          <ac:spMkLst>
            <pc:docMk/>
            <pc:sldMk cId="3181987523" sldId="259"/>
            <ac:spMk id="3" creationId="{7C8A9E5B-ACB5-466E-8AA2-C0E1D094CB6E}"/>
          </ac:spMkLst>
        </pc:spChg>
        <pc:spChg chg="mod">
          <ac:chgData name="Andrew Kam" userId="891ca6ac-32cb-471f-b775-afe9f735e796" providerId="ADAL" clId="{9D867380-1771-4ACB-8511-24E2F9B67C98}" dt="2018-11-28T19:37:38.570" v="17" actId="255"/>
          <ac:spMkLst>
            <pc:docMk/>
            <pc:sldMk cId="3181987523" sldId="259"/>
            <ac:spMk id="5" creationId="{A21EA922-13FE-4C27-8278-8ACD29AC0D53}"/>
          </ac:spMkLst>
        </pc:spChg>
        <pc:spChg chg="mod">
          <ac:chgData name="Andrew Kam" userId="891ca6ac-32cb-471f-b775-afe9f735e796" providerId="ADAL" clId="{9D867380-1771-4ACB-8511-24E2F9B67C98}" dt="2018-11-28T19:31:51.381" v="5" actId="26606"/>
          <ac:spMkLst>
            <pc:docMk/>
            <pc:sldMk cId="3181987523" sldId="259"/>
            <ac:spMk id="6" creationId="{C30F77BE-7ED0-4D24-93C9-B95659006D35}"/>
          </ac:spMkLst>
        </pc:spChg>
        <pc:spChg chg="add mod">
          <ac:chgData name="Andrew Kam" userId="891ca6ac-32cb-471f-b775-afe9f735e796" providerId="ADAL" clId="{9D867380-1771-4ACB-8511-24E2F9B67C98}" dt="2018-11-28T19:35:33.797" v="13" actId="1076"/>
          <ac:spMkLst>
            <pc:docMk/>
            <pc:sldMk cId="3181987523" sldId="259"/>
            <ac:spMk id="7" creationId="{FE339DC1-8C18-4572-AC18-37D40B5521E1}"/>
          </ac:spMkLst>
        </pc:spChg>
        <pc:spChg chg="add del">
          <ac:chgData name="Andrew Kam" userId="891ca6ac-32cb-471f-b775-afe9f735e796" providerId="ADAL" clId="{9D867380-1771-4ACB-8511-24E2F9B67C98}" dt="2018-11-28T19:31:51.381" v="5" actId="26606"/>
          <ac:spMkLst>
            <pc:docMk/>
            <pc:sldMk cId="3181987523" sldId="259"/>
            <ac:spMk id="8" creationId="{295C4DB5-1B45-490F-A51B-23C9B9A433C2}"/>
          </ac:spMkLst>
        </pc:spChg>
        <pc:spChg chg="add del">
          <ac:chgData name="Andrew Kam" userId="891ca6ac-32cb-471f-b775-afe9f735e796" providerId="ADAL" clId="{9D867380-1771-4ACB-8511-24E2F9B67C98}" dt="2018-11-28T19:31:51.381" v="5" actId="26606"/>
          <ac:spMkLst>
            <pc:docMk/>
            <pc:sldMk cId="3181987523" sldId="259"/>
            <ac:spMk id="11" creationId="{6BFF1E8A-3E3F-4A67-97F8-32C8D4123807}"/>
          </ac:spMkLst>
        </pc:spChg>
        <pc:spChg chg="add del">
          <ac:chgData name="Andrew Kam" userId="891ca6ac-32cb-471f-b775-afe9f735e796" providerId="ADAL" clId="{9D867380-1771-4ACB-8511-24E2F9B67C98}" dt="2018-11-28T19:31:51.381" v="5" actId="26606"/>
          <ac:spMkLst>
            <pc:docMk/>
            <pc:sldMk cId="3181987523" sldId="259"/>
            <ac:spMk id="13" creationId="{D0BBA9C7-5B8B-474E-9392-E742C78ED5D2}"/>
          </ac:spMkLst>
        </pc:spChg>
        <pc:spChg chg="add del">
          <ac:chgData name="Andrew Kam" userId="891ca6ac-32cb-471f-b775-afe9f735e796" providerId="ADAL" clId="{9D867380-1771-4ACB-8511-24E2F9B67C98}" dt="2018-11-28T19:31:51.381" v="5" actId="26606"/>
          <ac:spMkLst>
            <pc:docMk/>
            <pc:sldMk cId="3181987523" sldId="259"/>
            <ac:spMk id="15" creationId="{1D52F3B2-AFE1-41E8-9E34-D2B02A65826D}"/>
          </ac:spMkLst>
        </pc:spChg>
        <pc:spChg chg="add del">
          <ac:chgData name="Andrew Kam" userId="891ca6ac-32cb-471f-b775-afe9f735e796" providerId="ADAL" clId="{9D867380-1771-4ACB-8511-24E2F9B67C98}" dt="2018-11-28T19:31:51.381" v="5" actId="26606"/>
          <ac:spMkLst>
            <pc:docMk/>
            <pc:sldMk cId="3181987523" sldId="259"/>
            <ac:spMk id="17" creationId="{7A8E2F28-54A2-432C-AAF7-7154C3D579CE}"/>
          </ac:spMkLst>
        </pc:spChg>
        <pc:spChg chg="add del">
          <ac:chgData name="Andrew Kam" userId="891ca6ac-32cb-471f-b775-afe9f735e796" providerId="ADAL" clId="{9D867380-1771-4ACB-8511-24E2F9B67C98}" dt="2018-11-28T19:31:51.381" v="5" actId="26606"/>
          <ac:spMkLst>
            <pc:docMk/>
            <pc:sldMk cId="3181987523" sldId="259"/>
            <ac:spMk id="19" creationId="{386191B5-2583-4B3E-B008-3E5A37614715}"/>
          </ac:spMkLst>
        </pc:spChg>
        <pc:spChg chg="add del">
          <ac:chgData name="Andrew Kam" userId="891ca6ac-32cb-471f-b775-afe9f735e796" providerId="ADAL" clId="{9D867380-1771-4ACB-8511-24E2F9B67C98}" dt="2018-11-28T19:31:51.381" v="5" actId="26606"/>
          <ac:spMkLst>
            <pc:docMk/>
            <pc:sldMk cId="3181987523" sldId="259"/>
            <ac:spMk id="21" creationId="{A9C7CFDB-8577-4539-8795-F8B34A3075B2}"/>
          </ac:spMkLst>
        </pc:spChg>
        <pc:spChg chg="add del">
          <ac:chgData name="Andrew Kam" userId="891ca6ac-32cb-471f-b775-afe9f735e796" providerId="ADAL" clId="{9D867380-1771-4ACB-8511-24E2F9B67C98}" dt="2018-11-28T19:31:51.381" v="5" actId="26606"/>
          <ac:spMkLst>
            <pc:docMk/>
            <pc:sldMk cId="3181987523" sldId="259"/>
            <ac:spMk id="25" creationId="{63C20DDE-67DF-47CA-B658-875EA5D810BA}"/>
          </ac:spMkLst>
        </pc:spChg>
        <pc:spChg chg="add del">
          <ac:chgData name="Andrew Kam" userId="891ca6ac-32cb-471f-b775-afe9f735e796" providerId="ADAL" clId="{9D867380-1771-4ACB-8511-24E2F9B67C98}" dt="2018-11-28T19:31:51.381" v="5" actId="26606"/>
          <ac:spMkLst>
            <pc:docMk/>
            <pc:sldMk cId="3181987523" sldId="259"/>
            <ac:spMk id="27" creationId="{72B4ED93-D6A4-4A1D-9CA7-A0549AB6D402}"/>
          </ac:spMkLst>
        </pc:spChg>
        <pc:spChg chg="add del">
          <ac:chgData name="Andrew Kam" userId="891ca6ac-32cb-471f-b775-afe9f735e796" providerId="ADAL" clId="{9D867380-1771-4ACB-8511-24E2F9B67C98}" dt="2018-11-28T19:55:00.651" v="221" actId="20577"/>
          <ac:spMkLst>
            <pc:docMk/>
            <pc:sldMk cId="3181987523" sldId="259"/>
            <ac:spMk id="32" creationId="{6BFF1E8A-3E3F-4A67-97F8-32C8D4123807}"/>
          </ac:spMkLst>
        </pc:spChg>
        <pc:spChg chg="add del">
          <ac:chgData name="Andrew Kam" userId="891ca6ac-32cb-471f-b775-afe9f735e796" providerId="ADAL" clId="{9D867380-1771-4ACB-8511-24E2F9B67C98}" dt="2018-11-28T19:55:00.651" v="221" actId="20577"/>
          <ac:spMkLst>
            <pc:docMk/>
            <pc:sldMk cId="3181987523" sldId="259"/>
            <ac:spMk id="34" creationId="{D0BBA9C7-5B8B-474E-9392-E742C78ED5D2}"/>
          </ac:spMkLst>
        </pc:spChg>
        <pc:spChg chg="add del">
          <ac:chgData name="Andrew Kam" userId="891ca6ac-32cb-471f-b775-afe9f735e796" providerId="ADAL" clId="{9D867380-1771-4ACB-8511-24E2F9B67C98}" dt="2018-11-28T19:55:00.651" v="221" actId="20577"/>
          <ac:spMkLst>
            <pc:docMk/>
            <pc:sldMk cId="3181987523" sldId="259"/>
            <ac:spMk id="36" creationId="{1D52F3B2-AFE1-41E8-9E34-D2B02A65826D}"/>
          </ac:spMkLst>
        </pc:spChg>
        <pc:spChg chg="add del">
          <ac:chgData name="Andrew Kam" userId="891ca6ac-32cb-471f-b775-afe9f735e796" providerId="ADAL" clId="{9D867380-1771-4ACB-8511-24E2F9B67C98}" dt="2018-11-28T19:55:00.651" v="221" actId="20577"/>
          <ac:spMkLst>
            <pc:docMk/>
            <pc:sldMk cId="3181987523" sldId="259"/>
            <ac:spMk id="38" creationId="{7A8E2F28-54A2-432C-AAF7-7154C3D579CE}"/>
          </ac:spMkLst>
        </pc:spChg>
        <pc:spChg chg="add del">
          <ac:chgData name="Andrew Kam" userId="891ca6ac-32cb-471f-b775-afe9f735e796" providerId="ADAL" clId="{9D867380-1771-4ACB-8511-24E2F9B67C98}" dt="2018-11-28T19:55:00.651" v="221" actId="20577"/>
          <ac:spMkLst>
            <pc:docMk/>
            <pc:sldMk cId="3181987523" sldId="259"/>
            <ac:spMk id="40" creationId="{386191B5-2583-4B3E-B008-3E5A37614715}"/>
          </ac:spMkLst>
        </pc:spChg>
        <pc:spChg chg="add del">
          <ac:chgData name="Andrew Kam" userId="891ca6ac-32cb-471f-b775-afe9f735e796" providerId="ADAL" clId="{9D867380-1771-4ACB-8511-24E2F9B67C98}" dt="2018-11-28T19:55:00.651" v="221" actId="20577"/>
          <ac:spMkLst>
            <pc:docMk/>
            <pc:sldMk cId="3181987523" sldId="259"/>
            <ac:spMk id="42" creationId="{A9C7CFDB-8577-4539-8795-F8B34A3075B2}"/>
          </ac:spMkLst>
        </pc:spChg>
        <pc:spChg chg="add del">
          <ac:chgData name="Andrew Kam" userId="891ca6ac-32cb-471f-b775-afe9f735e796" providerId="ADAL" clId="{9D867380-1771-4ACB-8511-24E2F9B67C98}" dt="2018-11-28T19:55:00.651" v="221" actId="20577"/>
          <ac:spMkLst>
            <pc:docMk/>
            <pc:sldMk cId="3181987523" sldId="259"/>
            <ac:spMk id="44" creationId="{295C4DB5-1B45-490F-A51B-23C9B9A433C2}"/>
          </ac:spMkLst>
        </pc:spChg>
        <pc:spChg chg="add del">
          <ac:chgData name="Andrew Kam" userId="891ca6ac-32cb-471f-b775-afe9f735e796" providerId="ADAL" clId="{9D867380-1771-4ACB-8511-24E2F9B67C98}" dt="2018-11-28T19:55:00.651" v="221" actId="20577"/>
          <ac:spMkLst>
            <pc:docMk/>
            <pc:sldMk cId="3181987523" sldId="259"/>
            <ac:spMk id="46" creationId="{63C20DDE-67DF-47CA-B658-875EA5D810BA}"/>
          </ac:spMkLst>
        </pc:spChg>
        <pc:spChg chg="add del">
          <ac:chgData name="Andrew Kam" userId="891ca6ac-32cb-471f-b775-afe9f735e796" providerId="ADAL" clId="{9D867380-1771-4ACB-8511-24E2F9B67C98}" dt="2018-11-28T19:55:00.651" v="221" actId="20577"/>
          <ac:spMkLst>
            <pc:docMk/>
            <pc:sldMk cId="3181987523" sldId="259"/>
            <ac:spMk id="48" creationId="{72B4ED93-D6A4-4A1D-9CA7-A0549AB6D402}"/>
          </ac:spMkLst>
        </pc:spChg>
        <pc:picChg chg="add mod ord">
          <ac:chgData name="Andrew Kam" userId="891ca6ac-32cb-471f-b775-afe9f735e796" providerId="ADAL" clId="{9D867380-1771-4ACB-8511-24E2F9B67C98}" dt="2018-11-28T19:33:36.912" v="8" actId="1076"/>
          <ac:picMkLst>
            <pc:docMk/>
            <pc:sldMk cId="3181987523" sldId="259"/>
            <ac:picMk id="4" creationId="{541B7DE7-4694-4B53-B77B-C5828303C4DD}"/>
          </ac:picMkLst>
        </pc:picChg>
      </pc:sldChg>
      <pc:sldChg chg="addSp modSp mod setBg">
        <pc:chgData name="Andrew Kam" userId="891ca6ac-32cb-471f-b775-afe9f735e796" providerId="ADAL" clId="{9D867380-1771-4ACB-8511-24E2F9B67C98}" dt="2018-11-29T01:01:47.002" v="1091" actId="1076"/>
        <pc:sldMkLst>
          <pc:docMk/>
          <pc:sldMk cId="246715095" sldId="260"/>
        </pc:sldMkLst>
        <pc:spChg chg="mod">
          <ac:chgData name="Andrew Kam" userId="891ca6ac-32cb-471f-b775-afe9f735e796" providerId="ADAL" clId="{9D867380-1771-4ACB-8511-24E2F9B67C98}" dt="2018-11-29T01:01:47.002" v="1091" actId="1076"/>
          <ac:spMkLst>
            <pc:docMk/>
            <pc:sldMk cId="246715095" sldId="260"/>
            <ac:spMk id="5" creationId="{B314964F-8831-4802-966A-7853AFAB756D}"/>
          </ac:spMkLst>
        </pc:spChg>
        <pc:spChg chg="mod">
          <ac:chgData name="Andrew Kam" userId="891ca6ac-32cb-471f-b775-afe9f735e796" providerId="ADAL" clId="{9D867380-1771-4ACB-8511-24E2F9B67C98}" dt="2018-11-28T20:07:48.558" v="276" actId="26606"/>
          <ac:spMkLst>
            <pc:docMk/>
            <pc:sldMk cId="246715095" sldId="260"/>
            <ac:spMk id="6" creationId="{0225B545-B3D7-4354-8DF0-0E811F2AC309}"/>
          </ac:spMkLst>
        </pc:spChg>
        <pc:spChg chg="mod">
          <ac:chgData name="Andrew Kam" userId="891ca6ac-32cb-471f-b775-afe9f735e796" providerId="ADAL" clId="{9D867380-1771-4ACB-8511-24E2F9B67C98}" dt="2018-11-28T20:07:48.558" v="276" actId="26606"/>
          <ac:spMkLst>
            <pc:docMk/>
            <pc:sldMk cId="246715095" sldId="260"/>
            <ac:spMk id="7" creationId="{40563558-DCD6-46C3-BE0A-EED164756596}"/>
          </ac:spMkLst>
        </pc:spChg>
        <pc:spChg chg="add">
          <ac:chgData name="Andrew Kam" userId="891ca6ac-32cb-471f-b775-afe9f735e796" providerId="ADAL" clId="{9D867380-1771-4ACB-8511-24E2F9B67C98}" dt="2018-11-28T20:07:48.558" v="276" actId="26606"/>
          <ac:spMkLst>
            <pc:docMk/>
            <pc:sldMk cId="246715095" sldId="260"/>
            <ac:spMk id="12" creationId="{504BED40-EAF7-4E55-AFF7-2CD840EBD3AA}"/>
          </ac:spMkLst>
        </pc:spChg>
        <pc:spChg chg="add">
          <ac:chgData name="Andrew Kam" userId="891ca6ac-32cb-471f-b775-afe9f735e796" providerId="ADAL" clId="{9D867380-1771-4ACB-8511-24E2F9B67C98}" dt="2018-11-28T20:07:48.558" v="276" actId="26606"/>
          <ac:spMkLst>
            <pc:docMk/>
            <pc:sldMk cId="246715095" sldId="260"/>
            <ac:spMk id="14" creationId="{F367CCF1-BB1E-41CF-8499-94A870C33EFA}"/>
          </ac:spMkLst>
        </pc:spChg>
        <pc:spChg chg="add">
          <ac:chgData name="Andrew Kam" userId="891ca6ac-32cb-471f-b775-afe9f735e796" providerId="ADAL" clId="{9D867380-1771-4ACB-8511-24E2F9B67C98}" dt="2018-11-28T20:07:48.558" v="276" actId="26606"/>
          <ac:spMkLst>
            <pc:docMk/>
            <pc:sldMk cId="246715095" sldId="260"/>
            <ac:spMk id="16" creationId="{0FDD0803-544C-4808-9FDB-0EC6168C8E94}"/>
          </ac:spMkLst>
        </pc:spChg>
        <pc:spChg chg="add">
          <ac:chgData name="Andrew Kam" userId="891ca6ac-32cb-471f-b775-afe9f735e796" providerId="ADAL" clId="{9D867380-1771-4ACB-8511-24E2F9B67C98}" dt="2018-11-28T20:07:48.558" v="276" actId="26606"/>
          <ac:spMkLst>
            <pc:docMk/>
            <pc:sldMk cId="246715095" sldId="260"/>
            <ac:spMk id="18" creationId="{2FACB68D-788D-4396-938A-0A7F65568CA1}"/>
          </ac:spMkLst>
        </pc:spChg>
        <pc:picChg chg="add mod">
          <ac:chgData name="Andrew Kam" userId="891ca6ac-32cb-471f-b775-afe9f735e796" providerId="ADAL" clId="{9D867380-1771-4ACB-8511-24E2F9B67C98}" dt="2018-11-28T20:08:44.166" v="283" actId="1076"/>
          <ac:picMkLst>
            <pc:docMk/>
            <pc:sldMk cId="246715095" sldId="260"/>
            <ac:picMk id="3" creationId="{FB5F8B37-AA25-44F3-A85C-55888B0BE8AF}"/>
          </ac:picMkLst>
        </pc:picChg>
      </pc:sldChg>
      <pc:sldChg chg="addSp delSp modSp mod ord setBg delDesignElem modNotesTx">
        <pc:chgData name="Andrew Kam" userId="891ca6ac-32cb-471f-b775-afe9f735e796" providerId="ADAL" clId="{9D867380-1771-4ACB-8511-24E2F9B67C98}" dt="2018-11-28T19:55:11.526" v="223" actId="1076"/>
        <pc:sldMkLst>
          <pc:docMk/>
          <pc:sldMk cId="3596726671" sldId="261"/>
        </pc:sldMkLst>
        <pc:spChg chg="add mod">
          <ac:chgData name="Andrew Kam" userId="891ca6ac-32cb-471f-b775-afe9f735e796" providerId="ADAL" clId="{9D867380-1771-4ACB-8511-24E2F9B67C98}" dt="2018-11-28T19:55:01.732" v="222" actId="26606"/>
          <ac:spMkLst>
            <pc:docMk/>
            <pc:sldMk cId="3596726671" sldId="261"/>
            <ac:spMk id="2" creationId="{E8618574-BFD2-4EF2-8C89-1E8718CD10E7}"/>
          </ac:spMkLst>
        </pc:spChg>
        <pc:spChg chg="mod">
          <ac:chgData name="Andrew Kam" userId="891ca6ac-32cb-471f-b775-afe9f735e796" providerId="ADAL" clId="{9D867380-1771-4ACB-8511-24E2F9B67C98}" dt="2018-11-28T19:55:01.732" v="222" actId="26606"/>
          <ac:spMkLst>
            <pc:docMk/>
            <pc:sldMk cId="3596726671" sldId="261"/>
            <ac:spMk id="5" creationId="{75AC2367-A1E1-4031-B596-E1C5B81E0B63}"/>
          </ac:spMkLst>
        </pc:spChg>
        <pc:spChg chg="mod">
          <ac:chgData name="Andrew Kam" userId="891ca6ac-32cb-471f-b775-afe9f735e796" providerId="ADAL" clId="{9D867380-1771-4ACB-8511-24E2F9B67C98}" dt="2018-11-28T19:55:01.732" v="222" actId="26606"/>
          <ac:spMkLst>
            <pc:docMk/>
            <pc:sldMk cId="3596726671" sldId="261"/>
            <ac:spMk id="6" creationId="{8A88DC49-D43C-4AE9-A299-FEC9A1E0F5EB}"/>
          </ac:spMkLst>
        </pc:spChg>
        <pc:spChg chg="del">
          <ac:chgData name="Andrew Kam" userId="891ca6ac-32cb-471f-b775-afe9f735e796" providerId="ADAL" clId="{9D867380-1771-4ACB-8511-24E2F9B67C98}" dt="2018-11-28T19:45:33.970" v="21" actId="1076"/>
          <ac:spMkLst>
            <pc:docMk/>
            <pc:sldMk cId="3596726671" sldId="261"/>
            <ac:spMk id="7" creationId="{4E432C81-DCAE-4AA7-A0D4-AA389426328B}"/>
          </ac:spMkLst>
        </pc:spChg>
        <pc:spChg chg="del">
          <ac:chgData name="Andrew Kam" userId="891ca6ac-32cb-471f-b775-afe9f735e796" providerId="ADAL" clId="{9D867380-1771-4ACB-8511-24E2F9B67C98}" dt="2018-11-28T19:45:33.970" v="21" actId="1076"/>
          <ac:spMkLst>
            <pc:docMk/>
            <pc:sldMk cId="3596726671" sldId="261"/>
            <ac:spMk id="8" creationId="{2FA67191-86E7-4D8D-895D-07276E55EC39}"/>
          </ac:spMkLst>
        </pc:spChg>
        <pc:spChg chg="add del">
          <ac:chgData name="Andrew Kam" userId="891ca6ac-32cb-471f-b775-afe9f735e796" providerId="ADAL" clId="{9D867380-1771-4ACB-8511-24E2F9B67C98}" dt="2018-11-28T19:53:45.557" v="212" actId="26606"/>
          <ac:spMkLst>
            <pc:docMk/>
            <pc:sldMk cId="3596726671" sldId="261"/>
            <ac:spMk id="11" creationId="{E7F0B04F-9887-478F-B1F0-5B28D467D121}"/>
          </ac:spMkLst>
        </pc:spChg>
        <pc:spChg chg="add del">
          <ac:chgData name="Andrew Kam" userId="891ca6ac-32cb-471f-b775-afe9f735e796" providerId="ADAL" clId="{9D867380-1771-4ACB-8511-24E2F9B67C98}" dt="2018-11-28T19:53:45.557" v="212" actId="26606"/>
          <ac:spMkLst>
            <pc:docMk/>
            <pc:sldMk cId="3596726671" sldId="261"/>
            <ac:spMk id="13" creationId="{054F317B-4EA9-4C94-9EF8-020431E3978E}"/>
          </ac:spMkLst>
        </pc:spChg>
        <pc:spChg chg="add del">
          <ac:chgData name="Andrew Kam" userId="891ca6ac-32cb-471f-b775-afe9f735e796" providerId="ADAL" clId="{9D867380-1771-4ACB-8511-24E2F9B67C98}" dt="2018-11-28T19:53:55.131" v="214" actId="26606"/>
          <ac:spMkLst>
            <pc:docMk/>
            <pc:sldMk cId="3596726671" sldId="261"/>
            <ac:spMk id="15" creationId="{504BED40-EAF7-4E55-AFF7-2CD840EBD3AA}"/>
          </ac:spMkLst>
        </pc:spChg>
        <pc:spChg chg="add del">
          <ac:chgData name="Andrew Kam" userId="891ca6ac-32cb-471f-b775-afe9f735e796" providerId="ADAL" clId="{9D867380-1771-4ACB-8511-24E2F9B67C98}" dt="2018-11-28T19:53:55.131" v="214" actId="26606"/>
          <ac:spMkLst>
            <pc:docMk/>
            <pc:sldMk cId="3596726671" sldId="261"/>
            <ac:spMk id="16" creationId="{F367CCF1-BB1E-41CF-8499-94A870C33EFA}"/>
          </ac:spMkLst>
        </pc:spChg>
        <pc:spChg chg="add del">
          <ac:chgData name="Andrew Kam" userId="891ca6ac-32cb-471f-b775-afe9f735e796" providerId="ADAL" clId="{9D867380-1771-4ACB-8511-24E2F9B67C98}" dt="2018-11-28T19:54:05.246" v="216" actId="26606"/>
          <ac:spMkLst>
            <pc:docMk/>
            <pc:sldMk cId="3596726671" sldId="261"/>
            <ac:spMk id="18" creationId="{1FA181AD-765A-43F0-9DBA-84F343818740}"/>
          </ac:spMkLst>
        </pc:spChg>
        <pc:spChg chg="add del">
          <ac:chgData name="Andrew Kam" userId="891ca6ac-32cb-471f-b775-afe9f735e796" providerId="ADAL" clId="{9D867380-1771-4ACB-8511-24E2F9B67C98}" dt="2018-11-28T19:54:05.246" v="216" actId="26606"/>
          <ac:spMkLst>
            <pc:docMk/>
            <pc:sldMk cId="3596726671" sldId="261"/>
            <ac:spMk id="19" creationId="{1916EC6B-AF43-449D-9F6A-153BF8C80E81}"/>
          </ac:spMkLst>
        </pc:spChg>
        <pc:spChg chg="add del">
          <ac:chgData name="Andrew Kam" userId="891ca6ac-32cb-471f-b775-afe9f735e796" providerId="ADAL" clId="{9D867380-1771-4ACB-8511-24E2F9B67C98}" dt="2018-11-28T19:54:05.246" v="216" actId="26606"/>
          <ac:spMkLst>
            <pc:docMk/>
            <pc:sldMk cId="3596726671" sldId="261"/>
            <ac:spMk id="20" creationId="{A530051A-59CB-4ACF-BCD6-37A2C139A3BF}"/>
          </ac:spMkLst>
        </pc:spChg>
        <pc:spChg chg="add del">
          <ac:chgData name="Andrew Kam" userId="891ca6ac-32cb-471f-b775-afe9f735e796" providerId="ADAL" clId="{9D867380-1771-4ACB-8511-24E2F9B67C98}" dt="2018-11-28T19:55:01.732" v="222" actId="26606"/>
          <ac:spMkLst>
            <pc:docMk/>
            <pc:sldMk cId="3596726671" sldId="261"/>
            <ac:spMk id="22" creationId="{E7F0B04F-9887-478F-B1F0-5B28D467D121}"/>
          </ac:spMkLst>
        </pc:spChg>
        <pc:spChg chg="add del">
          <ac:chgData name="Andrew Kam" userId="891ca6ac-32cb-471f-b775-afe9f735e796" providerId="ADAL" clId="{9D867380-1771-4ACB-8511-24E2F9B67C98}" dt="2018-11-28T19:55:01.732" v="222" actId="26606"/>
          <ac:spMkLst>
            <pc:docMk/>
            <pc:sldMk cId="3596726671" sldId="261"/>
            <ac:spMk id="23" creationId="{054F317B-4EA9-4C94-9EF8-020431E3978E}"/>
          </ac:spMkLst>
        </pc:spChg>
        <pc:picChg chg="add mod ord">
          <ac:chgData name="Andrew Kam" userId="891ca6ac-32cb-471f-b775-afe9f735e796" providerId="ADAL" clId="{9D867380-1771-4ACB-8511-24E2F9B67C98}" dt="2018-11-28T19:55:11.526" v="223" actId="1076"/>
          <ac:picMkLst>
            <pc:docMk/>
            <pc:sldMk cId="3596726671" sldId="261"/>
            <ac:picMk id="4" creationId="{19E7C7B3-9EF6-4884-A8E3-407566625A5C}"/>
          </ac:picMkLst>
        </pc:picChg>
      </pc:sldChg>
      <pc:sldChg chg="addSp modSp add mod setBg setClrOvrMap modNotesTx">
        <pc:chgData name="Andrew Kam" userId="891ca6ac-32cb-471f-b775-afe9f735e796" providerId="ADAL" clId="{9D867380-1771-4ACB-8511-24E2F9B67C98}" dt="2018-11-29T18:31:33.650" v="1430" actId="20577"/>
        <pc:sldMkLst>
          <pc:docMk/>
          <pc:sldMk cId="3402784084" sldId="262"/>
        </pc:sldMkLst>
        <pc:spChg chg="mod">
          <ac:chgData name="Andrew Kam" userId="891ca6ac-32cb-471f-b775-afe9f735e796" providerId="ADAL" clId="{9D867380-1771-4ACB-8511-24E2F9B67C98}" dt="2018-11-29T01:03:08.008" v="1092" actId="26606"/>
          <ac:spMkLst>
            <pc:docMk/>
            <pc:sldMk cId="3402784084" sldId="262"/>
            <ac:spMk id="2" creationId="{E580C65F-5376-4AA6-9ED0-45EDDC01745B}"/>
          </ac:spMkLst>
        </pc:spChg>
        <pc:spChg chg="mod ord">
          <ac:chgData name="Andrew Kam" userId="891ca6ac-32cb-471f-b775-afe9f735e796" providerId="ADAL" clId="{9D867380-1771-4ACB-8511-24E2F9B67C98}" dt="2018-11-29T18:31:33.650" v="1430" actId="20577"/>
          <ac:spMkLst>
            <pc:docMk/>
            <pc:sldMk cId="3402784084" sldId="262"/>
            <ac:spMk id="3" creationId="{8C88BF93-0478-4389-97EE-E15470C13FCD}"/>
          </ac:spMkLst>
        </pc:spChg>
        <pc:spChg chg="mod">
          <ac:chgData name="Andrew Kam" userId="891ca6ac-32cb-471f-b775-afe9f735e796" providerId="ADAL" clId="{9D867380-1771-4ACB-8511-24E2F9B67C98}" dt="2018-11-29T01:03:08.008" v="1092" actId="26606"/>
          <ac:spMkLst>
            <pc:docMk/>
            <pc:sldMk cId="3402784084" sldId="262"/>
            <ac:spMk id="4" creationId="{73AC6AB1-6EDF-4F2D-8C88-BB67E16EDE27}"/>
          </ac:spMkLst>
        </pc:spChg>
        <pc:spChg chg="add">
          <ac:chgData name="Andrew Kam" userId="891ca6ac-32cb-471f-b775-afe9f735e796" providerId="ADAL" clId="{9D867380-1771-4ACB-8511-24E2F9B67C98}" dt="2018-11-29T01:03:08.008" v="1092" actId="26606"/>
          <ac:spMkLst>
            <pc:docMk/>
            <pc:sldMk cId="3402784084" sldId="262"/>
            <ac:spMk id="9" creationId="{F92989FB-1024-49B7-BDF1-B3CE27D48623}"/>
          </ac:spMkLst>
        </pc:spChg>
        <pc:spChg chg="add">
          <ac:chgData name="Andrew Kam" userId="891ca6ac-32cb-471f-b775-afe9f735e796" providerId="ADAL" clId="{9D867380-1771-4ACB-8511-24E2F9B67C98}" dt="2018-11-29T01:03:08.008" v="1092" actId="26606"/>
          <ac:spMkLst>
            <pc:docMk/>
            <pc:sldMk cId="3402784084" sldId="262"/>
            <ac:spMk id="11" creationId="{DFEE959E-BF10-4204-9556-D1707088D445}"/>
          </ac:spMkLst>
        </pc:spChg>
        <pc:spChg chg="add">
          <ac:chgData name="Andrew Kam" userId="891ca6ac-32cb-471f-b775-afe9f735e796" providerId="ADAL" clId="{9D867380-1771-4ACB-8511-24E2F9B67C98}" dt="2018-11-29T01:03:08.008" v="1092" actId="26606"/>
          <ac:spMkLst>
            <pc:docMk/>
            <pc:sldMk cId="3402784084" sldId="262"/>
            <ac:spMk id="13" creationId="{DDD17B6A-CB37-4005-9681-A20AFCDC7822}"/>
          </ac:spMkLst>
        </pc:spChg>
        <pc:spChg chg="add">
          <ac:chgData name="Andrew Kam" userId="891ca6ac-32cb-471f-b775-afe9f735e796" providerId="ADAL" clId="{9D867380-1771-4ACB-8511-24E2F9B67C98}" dt="2018-11-29T01:03:08.008" v="1092" actId="26606"/>
          <ac:spMkLst>
            <pc:docMk/>
            <pc:sldMk cId="3402784084" sldId="262"/>
            <ac:spMk id="15" creationId="{3B7BBDE9-DAED-40B0-A640-503C918D1CE3}"/>
          </ac:spMkLst>
        </pc:spChg>
        <pc:spChg chg="add">
          <ac:chgData name="Andrew Kam" userId="891ca6ac-32cb-471f-b775-afe9f735e796" providerId="ADAL" clId="{9D867380-1771-4ACB-8511-24E2F9B67C98}" dt="2018-11-29T01:03:08.008" v="1092" actId="26606"/>
          <ac:spMkLst>
            <pc:docMk/>
            <pc:sldMk cId="3402784084" sldId="262"/>
            <ac:spMk id="17" creationId="{7BC7EA7B-802E-41F4-8926-C4475287AA31}"/>
          </ac:spMkLst>
        </pc:spChg>
      </pc:sldChg>
      <pc:sldChg chg="modSp add modNotesTx">
        <pc:chgData name="Andrew Kam" userId="891ca6ac-32cb-471f-b775-afe9f735e796" providerId="ADAL" clId="{9D867380-1771-4ACB-8511-24E2F9B67C98}" dt="2018-11-29T16:39:04.207" v="1247" actId="20577"/>
        <pc:sldMkLst>
          <pc:docMk/>
          <pc:sldMk cId="1857823730" sldId="263"/>
        </pc:sldMkLst>
        <pc:spChg chg="mod">
          <ac:chgData name="Andrew Kam" userId="891ca6ac-32cb-471f-b775-afe9f735e796" providerId="ADAL" clId="{9D867380-1771-4ACB-8511-24E2F9B67C98}" dt="2018-11-29T00:13:26.970" v="661" actId="20577"/>
          <ac:spMkLst>
            <pc:docMk/>
            <pc:sldMk cId="1857823730" sldId="263"/>
            <ac:spMk id="2" creationId="{ADCAECAC-D447-48C3-91CD-4BA6083AC17D}"/>
          </ac:spMkLst>
        </pc:spChg>
        <pc:spChg chg="mod">
          <ac:chgData name="Andrew Kam" userId="891ca6ac-32cb-471f-b775-afe9f735e796" providerId="ADAL" clId="{9D867380-1771-4ACB-8511-24E2F9B67C98}" dt="2018-11-29T00:58:17.876" v="1085" actId="20577"/>
          <ac:spMkLst>
            <pc:docMk/>
            <pc:sldMk cId="1857823730" sldId="263"/>
            <ac:spMk id="3" creationId="{21B95F32-6B44-4DA0-99C1-914E383B09A3}"/>
          </ac:spMkLst>
        </pc:spChg>
      </pc:sldChg>
      <pc:sldChg chg="addSp delSp modSp add delAnim modAnim">
        <pc:chgData name="Andrew Kam" userId="891ca6ac-32cb-471f-b775-afe9f735e796" providerId="ADAL" clId="{9D867380-1771-4ACB-8511-24E2F9B67C98}" dt="2018-11-29T05:21:30.042" v="1115" actId="1076"/>
        <pc:sldMkLst>
          <pc:docMk/>
          <pc:sldMk cId="1265423153" sldId="264"/>
        </pc:sldMkLst>
        <pc:spChg chg="del">
          <ac:chgData name="Andrew Kam" userId="891ca6ac-32cb-471f-b775-afe9f735e796" providerId="ADAL" clId="{9D867380-1771-4ACB-8511-24E2F9B67C98}" dt="2018-11-29T00:48:11.915" v="1054" actId="26606"/>
          <ac:spMkLst>
            <pc:docMk/>
            <pc:sldMk cId="1265423153" sldId="264"/>
            <ac:spMk id="2" creationId="{346E78DE-A540-4E3B-8E0E-C45BC7621DC6}"/>
          </ac:spMkLst>
        </pc:spChg>
        <pc:spChg chg="del">
          <ac:chgData name="Andrew Kam" userId="891ca6ac-32cb-471f-b775-afe9f735e796" providerId="ADAL" clId="{9D867380-1771-4ACB-8511-24E2F9B67C98}" dt="2018-11-29T00:48:11.915" v="1054" actId="26606"/>
          <ac:spMkLst>
            <pc:docMk/>
            <pc:sldMk cId="1265423153" sldId="264"/>
            <ac:spMk id="3" creationId="{A39B1726-98C9-41FC-9666-66691BD557F1}"/>
          </ac:spMkLst>
        </pc:spChg>
        <pc:spChg chg="add mod">
          <ac:chgData name="Andrew Kam" userId="891ca6ac-32cb-471f-b775-afe9f735e796" providerId="ADAL" clId="{9D867380-1771-4ACB-8511-24E2F9B67C98}" dt="2018-11-29T05:21:30.042" v="1115" actId="1076"/>
          <ac:spMkLst>
            <pc:docMk/>
            <pc:sldMk cId="1265423153" sldId="264"/>
            <ac:spMk id="5" creationId="{0747CAB8-4795-4DCB-A8CE-0EA33B7BB7BA}"/>
          </ac:spMkLst>
        </pc:spChg>
        <pc:picChg chg="add del mod">
          <ac:chgData name="Andrew Kam" userId="891ca6ac-32cb-471f-b775-afe9f735e796" providerId="ADAL" clId="{9D867380-1771-4ACB-8511-24E2F9B67C98}" dt="2018-11-29T05:18:30.997" v="1101" actId="478"/>
          <ac:picMkLst>
            <pc:docMk/>
            <pc:sldMk cId="1265423153" sldId="264"/>
            <ac:picMk id="2" creationId="{F02FD34B-C84B-477C-9C2E-88C723448286}"/>
          </ac:picMkLst>
        </pc:picChg>
        <pc:picChg chg="add mod">
          <ac:chgData name="Andrew Kam" userId="891ca6ac-32cb-471f-b775-afe9f735e796" providerId="ADAL" clId="{9D867380-1771-4ACB-8511-24E2F9B67C98}" dt="2018-11-29T05:20:21.810" v="1111" actId="1076"/>
          <ac:picMkLst>
            <pc:docMk/>
            <pc:sldMk cId="1265423153" sldId="264"/>
            <ac:picMk id="3" creationId="{00F826AD-A863-47EF-B700-6F8F2637455A}"/>
          </ac:picMkLst>
        </pc:picChg>
      </pc:sldChg>
      <pc:sldChg chg="addSp delSp modSp add">
        <pc:chgData name="Andrew Kam" userId="891ca6ac-32cb-471f-b775-afe9f735e796" providerId="ADAL" clId="{9D867380-1771-4ACB-8511-24E2F9B67C98}" dt="2018-11-29T16:43:04.291" v="1262" actId="1076"/>
        <pc:sldMkLst>
          <pc:docMk/>
          <pc:sldMk cId="342774889" sldId="265"/>
        </pc:sldMkLst>
        <pc:spChg chg="del">
          <ac:chgData name="Andrew Kam" userId="891ca6ac-32cb-471f-b775-afe9f735e796" providerId="ADAL" clId="{9D867380-1771-4ACB-8511-24E2F9B67C98}" dt="2018-11-29T01:00:17.581" v="1088" actId="27614"/>
          <ac:spMkLst>
            <pc:docMk/>
            <pc:sldMk cId="342774889" sldId="265"/>
            <ac:spMk id="2" creationId="{171198FC-6A57-4AE9-B134-49DFEA271EF6}"/>
          </ac:spMkLst>
        </pc:spChg>
        <pc:spChg chg="del">
          <ac:chgData name="Andrew Kam" userId="891ca6ac-32cb-471f-b775-afe9f735e796" providerId="ADAL" clId="{9D867380-1771-4ACB-8511-24E2F9B67C98}" dt="2018-11-29T01:00:17.581" v="1088" actId="27614"/>
          <ac:spMkLst>
            <pc:docMk/>
            <pc:sldMk cId="342774889" sldId="265"/>
            <ac:spMk id="3" creationId="{8D9CC2E0-8BD5-4C3B-8728-E67E578ACEED}"/>
          </ac:spMkLst>
        </pc:spChg>
        <pc:picChg chg="add mod">
          <ac:chgData name="Andrew Kam" userId="891ca6ac-32cb-471f-b775-afe9f735e796" providerId="ADAL" clId="{9D867380-1771-4ACB-8511-24E2F9B67C98}" dt="2018-11-29T16:42:59.304" v="1261" actId="1076"/>
          <ac:picMkLst>
            <pc:docMk/>
            <pc:sldMk cId="342774889" sldId="265"/>
            <ac:picMk id="3" creationId="{06C862C1-FD63-4590-9ADD-A6501636767A}"/>
          </ac:picMkLst>
        </pc:picChg>
        <pc:picChg chg="add mod">
          <ac:chgData name="Andrew Kam" userId="891ca6ac-32cb-471f-b775-afe9f735e796" providerId="ADAL" clId="{9D867380-1771-4ACB-8511-24E2F9B67C98}" dt="2018-11-29T01:00:34.499" v="1090" actId="27614"/>
          <ac:picMkLst>
            <pc:docMk/>
            <pc:sldMk cId="342774889" sldId="265"/>
            <ac:picMk id="6" creationId="{658FC304-56C4-4365-888D-0F0A420EF0BD}"/>
          </ac:picMkLst>
        </pc:picChg>
        <pc:picChg chg="add mod">
          <ac:chgData name="Andrew Kam" userId="891ca6ac-32cb-471f-b775-afe9f735e796" providerId="ADAL" clId="{9D867380-1771-4ACB-8511-24E2F9B67C98}" dt="2018-11-29T16:43:04.291" v="1262" actId="1076"/>
          <ac:picMkLst>
            <pc:docMk/>
            <pc:sldMk cId="342774889" sldId="265"/>
            <ac:picMk id="7" creationId="{25E1FAA6-4C37-4417-8A61-4E8E0CFD2C57}"/>
          </ac:picMkLst>
        </pc:picChg>
      </pc:sldChg>
      <pc:sldChg chg="modSp add del">
        <pc:chgData name="Andrew Kam" userId="891ca6ac-32cb-471f-b775-afe9f735e796" providerId="ADAL" clId="{9D867380-1771-4ACB-8511-24E2F9B67C98}" dt="2018-11-29T00:58:21.822" v="1086" actId="2696"/>
        <pc:sldMkLst>
          <pc:docMk/>
          <pc:sldMk cId="4079835431" sldId="265"/>
        </pc:sldMkLst>
        <pc:spChg chg="mod">
          <ac:chgData name="Andrew Kam" userId="891ca6ac-32cb-471f-b775-afe9f735e796" providerId="ADAL" clId="{9D867380-1771-4ACB-8511-24E2F9B67C98}" dt="2018-11-29T00:49:05.982" v="1075" actId="20577"/>
          <ac:spMkLst>
            <pc:docMk/>
            <pc:sldMk cId="4079835431" sldId="265"/>
            <ac:spMk id="2" creationId="{9539D91A-1878-4DC8-99ED-E87C05913117}"/>
          </ac:spMkLst>
        </pc:spChg>
        <pc:spChg chg="mod">
          <ac:chgData name="Andrew Kam" userId="891ca6ac-32cb-471f-b775-afe9f735e796" providerId="ADAL" clId="{9D867380-1771-4ACB-8511-24E2F9B67C98}" dt="2018-11-29T00:49:23.121" v="1081" actId="20577"/>
          <ac:spMkLst>
            <pc:docMk/>
            <pc:sldMk cId="4079835431" sldId="265"/>
            <ac:spMk id="3" creationId="{3E3CF65B-ABE9-438C-9299-703511C15353}"/>
          </ac:spMkLst>
        </pc:spChg>
      </pc:sldChg>
    </pc:docChg>
  </pc:docChgLst>
  <pc:docChgLst>
    <pc:chgData name="Andrew Kam" userId="891ca6ac-32cb-471f-b775-afe9f735e796" providerId="ADAL" clId="{B4F66154-0D8F-4C97-94AA-2FBA1CF41712}"/>
    <pc:docChg chg="undo custSel addSld modSld sldOrd modMainMaster">
      <pc:chgData name="Andrew Kam" userId="891ca6ac-32cb-471f-b775-afe9f735e796" providerId="ADAL" clId="{B4F66154-0D8F-4C97-94AA-2FBA1CF41712}" dt="2018-11-28T05:16:22.082" v="766" actId="20577"/>
      <pc:docMkLst>
        <pc:docMk/>
      </pc:docMkLst>
      <pc:sldChg chg="addSp delSp modSp add modNotesTx">
        <pc:chgData name="Andrew Kam" userId="891ca6ac-32cb-471f-b775-afe9f735e796" providerId="ADAL" clId="{B4F66154-0D8F-4C97-94AA-2FBA1CF41712}" dt="2018-11-28T04:14:56.427" v="553" actId="20577"/>
        <pc:sldMkLst>
          <pc:docMk/>
          <pc:sldMk cId="3965173562" sldId="257"/>
        </pc:sldMkLst>
        <pc:spChg chg="add del">
          <ac:chgData name="Andrew Kam" userId="891ca6ac-32cb-471f-b775-afe9f735e796" providerId="ADAL" clId="{B4F66154-0D8F-4C97-94AA-2FBA1CF41712}" dt="2018-11-28T03:44:11" v="11" actId="20577"/>
          <ac:spMkLst>
            <pc:docMk/>
            <pc:sldMk cId="3965173562" sldId="257"/>
            <ac:spMk id="2" creationId="{4FDA1738-A0D3-4072-8841-262B6B1D961D}"/>
          </ac:spMkLst>
        </pc:spChg>
        <pc:spChg chg="add del">
          <ac:chgData name="Andrew Kam" userId="891ca6ac-32cb-471f-b775-afe9f735e796" providerId="ADAL" clId="{B4F66154-0D8F-4C97-94AA-2FBA1CF41712}" dt="2018-11-28T03:43:55.855" v="9" actId="931"/>
          <ac:spMkLst>
            <pc:docMk/>
            <pc:sldMk cId="3965173562" sldId="257"/>
            <ac:spMk id="3" creationId="{9F06E9FC-A84C-460D-934D-3A29CABA3C6B}"/>
          </ac:spMkLst>
        </pc:spChg>
        <pc:spChg chg="add del mod">
          <ac:chgData name="Andrew Kam" userId="891ca6ac-32cb-471f-b775-afe9f735e796" providerId="ADAL" clId="{B4F66154-0D8F-4C97-94AA-2FBA1CF41712}" dt="2018-11-28T03:43:20.494" v="5" actId="20577"/>
          <ac:spMkLst>
            <pc:docMk/>
            <pc:sldMk cId="3965173562" sldId="257"/>
            <ac:spMk id="6" creationId="{96E2C130-9BEC-4B91-9E91-39AC4CD68E70}"/>
          </ac:spMkLst>
        </pc:spChg>
        <pc:spChg chg="add mod">
          <ac:chgData name="Andrew Kam" userId="891ca6ac-32cb-471f-b775-afe9f735e796" providerId="ADAL" clId="{B4F66154-0D8F-4C97-94AA-2FBA1CF41712}" dt="2018-11-28T03:46:33.900" v="80" actId="20577"/>
          <ac:spMkLst>
            <pc:docMk/>
            <pc:sldMk cId="3965173562" sldId="257"/>
            <ac:spMk id="9" creationId="{D05B359C-A63D-49C8-AAA1-AD9CB6EA7C0C}"/>
          </ac:spMkLst>
        </pc:spChg>
        <pc:spChg chg="add del mod">
          <ac:chgData name="Andrew Kam" userId="891ca6ac-32cb-471f-b775-afe9f735e796" providerId="ADAL" clId="{B4F66154-0D8F-4C97-94AA-2FBA1CF41712}" dt="2018-11-28T04:14:56.427" v="553" actId="20577"/>
          <ac:spMkLst>
            <pc:docMk/>
            <pc:sldMk cId="3965173562" sldId="257"/>
            <ac:spMk id="10" creationId="{923731A5-4A56-4559-9295-B673912C80DD}"/>
          </ac:spMkLst>
        </pc:spChg>
        <pc:spChg chg="add del mod">
          <ac:chgData name="Andrew Kam" userId="891ca6ac-32cb-471f-b775-afe9f735e796" providerId="ADAL" clId="{B4F66154-0D8F-4C97-94AA-2FBA1CF41712}" dt="2018-11-28T03:45:25.146" v="27" actId="20577"/>
          <ac:spMkLst>
            <pc:docMk/>
            <pc:sldMk cId="3965173562" sldId="257"/>
            <ac:spMk id="12" creationId="{4A409EB5-5593-471F-9073-45066ADE7DC0}"/>
          </ac:spMkLst>
        </pc:spChg>
        <pc:spChg chg="add del mod">
          <ac:chgData name="Andrew Kam" userId="891ca6ac-32cb-471f-b775-afe9f735e796" providerId="ADAL" clId="{B4F66154-0D8F-4C97-94AA-2FBA1CF41712}" dt="2018-11-28T03:45:19.462" v="20" actId="478"/>
          <ac:spMkLst>
            <pc:docMk/>
            <pc:sldMk cId="3965173562" sldId="257"/>
            <ac:spMk id="16" creationId="{1128BEBE-A740-4181-A04E-6D58A7B902C5}"/>
          </ac:spMkLst>
        </pc:spChg>
        <pc:picChg chg="add del mod">
          <ac:chgData name="Andrew Kam" userId="891ca6ac-32cb-471f-b775-afe9f735e796" providerId="ADAL" clId="{B4F66154-0D8F-4C97-94AA-2FBA1CF41712}" dt="2018-11-28T03:43:21.211" v="8" actId="20577"/>
          <ac:picMkLst>
            <pc:docMk/>
            <pc:sldMk cId="3965173562" sldId="257"/>
            <ac:picMk id="5" creationId="{7F5C31E5-9834-445E-AFD5-381A65843408}"/>
          </ac:picMkLst>
        </pc:picChg>
        <pc:picChg chg="add del mod">
          <ac:chgData name="Andrew Kam" userId="891ca6ac-32cb-471f-b775-afe9f735e796" providerId="ADAL" clId="{B4F66154-0D8F-4C97-94AA-2FBA1CF41712}" dt="2018-11-28T03:44:20.543" v="12" actId="478"/>
          <ac:picMkLst>
            <pc:docMk/>
            <pc:sldMk cId="3965173562" sldId="257"/>
            <ac:picMk id="8" creationId="{F4690DCF-44D2-4C50-95C5-C9694E07496B}"/>
          </ac:picMkLst>
        </pc:picChg>
        <pc:picChg chg="add del mod">
          <ac:chgData name="Andrew Kam" userId="891ca6ac-32cb-471f-b775-afe9f735e796" providerId="ADAL" clId="{B4F66154-0D8F-4C97-94AA-2FBA1CF41712}" dt="2018-11-28T03:45:22.740" v="26" actId="20577"/>
          <ac:picMkLst>
            <pc:docMk/>
            <pc:sldMk cId="3965173562" sldId="257"/>
            <ac:picMk id="14" creationId="{A773FF1F-D2E6-47FF-BDD6-0B568BC6A45A}"/>
          </ac:picMkLst>
        </pc:picChg>
        <pc:picChg chg="add mod">
          <ac:chgData name="Andrew Kam" userId="891ca6ac-32cb-471f-b775-afe9f735e796" providerId="ADAL" clId="{B4F66154-0D8F-4C97-94AA-2FBA1CF41712}" dt="2018-11-28T03:45:53.860" v="34" actId="1076"/>
          <ac:picMkLst>
            <pc:docMk/>
            <pc:sldMk cId="3965173562" sldId="257"/>
            <ac:picMk id="18" creationId="{641DDEC4-FB9D-4756-8C97-391068E08508}"/>
          </ac:picMkLst>
        </pc:picChg>
      </pc:sldChg>
      <pc:sldChg chg="addSp delSp modSp add">
        <pc:chgData name="Andrew Kam" userId="891ca6ac-32cb-471f-b775-afe9f735e796" providerId="ADAL" clId="{B4F66154-0D8F-4C97-94AA-2FBA1CF41712}" dt="2018-11-28T04:54:47.149" v="598" actId="1076"/>
        <pc:sldMkLst>
          <pc:docMk/>
          <pc:sldMk cId="2278771651" sldId="258"/>
        </pc:sldMkLst>
        <pc:spChg chg="del">
          <ac:chgData name="Andrew Kam" userId="891ca6ac-32cb-471f-b775-afe9f735e796" providerId="ADAL" clId="{B4F66154-0D8F-4C97-94AA-2FBA1CF41712}" dt="2018-11-28T04:15:32.535" v="555" actId="1076"/>
          <ac:spMkLst>
            <pc:docMk/>
            <pc:sldMk cId="2278771651" sldId="258"/>
            <ac:spMk id="2" creationId="{37FA5C63-9A2F-46C5-89BC-1F2A16ABECB4}"/>
          </ac:spMkLst>
        </pc:spChg>
        <pc:spChg chg="del">
          <ac:chgData name="Andrew Kam" userId="891ca6ac-32cb-471f-b775-afe9f735e796" providerId="ADAL" clId="{B4F66154-0D8F-4C97-94AA-2FBA1CF41712}" dt="2018-11-28T04:15:32.535" v="555" actId="1076"/>
          <ac:spMkLst>
            <pc:docMk/>
            <pc:sldMk cId="2278771651" sldId="258"/>
            <ac:spMk id="3" creationId="{8F2A4BAE-4C87-4B4C-ADAA-5C9E47087D4A}"/>
          </ac:spMkLst>
        </pc:spChg>
        <pc:spChg chg="del">
          <ac:chgData name="Andrew Kam" userId="891ca6ac-32cb-471f-b775-afe9f735e796" providerId="ADAL" clId="{B4F66154-0D8F-4C97-94AA-2FBA1CF41712}" dt="2018-11-28T04:15:32.535" v="555" actId="1076"/>
          <ac:spMkLst>
            <pc:docMk/>
            <pc:sldMk cId="2278771651" sldId="258"/>
            <ac:spMk id="4" creationId="{92526D3A-E557-4BFF-9A16-4E7F361FA62E}"/>
          </ac:spMkLst>
        </pc:spChg>
        <pc:spChg chg="add mod">
          <ac:chgData name="Andrew Kam" userId="891ca6ac-32cb-471f-b775-afe9f735e796" providerId="ADAL" clId="{B4F66154-0D8F-4C97-94AA-2FBA1CF41712}" dt="2018-11-28T04:54:47.149" v="598" actId="1076"/>
          <ac:spMkLst>
            <pc:docMk/>
            <pc:sldMk cId="2278771651" sldId="258"/>
            <ac:spMk id="6" creationId="{C30F77BE-7ED0-4D24-93C9-B95659006D35}"/>
          </ac:spMkLst>
        </pc:spChg>
        <pc:spChg chg="add del mod">
          <ac:chgData name="Andrew Kam" userId="891ca6ac-32cb-471f-b775-afe9f735e796" providerId="ADAL" clId="{B4F66154-0D8F-4C97-94AA-2FBA1CF41712}" dt="2018-11-28T04:51:01.332" v="569" actId="931"/>
          <ac:spMkLst>
            <pc:docMk/>
            <pc:sldMk cId="2278771651" sldId="258"/>
            <ac:spMk id="8" creationId="{6B8BAEF3-99EF-4A01-86E8-72A8CE08D7F5}"/>
          </ac:spMkLst>
        </pc:spChg>
        <pc:spChg chg="add del mod">
          <ac:chgData name="Andrew Kam" userId="891ca6ac-32cb-471f-b775-afe9f735e796" providerId="ADAL" clId="{B4F66154-0D8F-4C97-94AA-2FBA1CF41712}" dt="2018-11-28T04:54:27.571" v="594" actId="478"/>
          <ac:spMkLst>
            <pc:docMk/>
            <pc:sldMk cId="2278771651" sldId="258"/>
            <ac:spMk id="9" creationId="{396650F8-E2BD-4461-9CFB-BF5DA332DFBD}"/>
          </ac:spMkLst>
        </pc:spChg>
        <pc:spChg chg="add del mod">
          <ac:chgData name="Andrew Kam" userId="891ca6ac-32cb-471f-b775-afe9f735e796" providerId="ADAL" clId="{B4F66154-0D8F-4C97-94AA-2FBA1CF41712}" dt="2018-11-28T04:51:52.024" v="576" actId="931"/>
          <ac:spMkLst>
            <pc:docMk/>
            <pc:sldMk cId="2278771651" sldId="258"/>
            <ac:spMk id="13" creationId="{984F9D07-CC7B-4D80-AED2-3E339D7217E1}"/>
          </ac:spMkLst>
        </pc:spChg>
        <pc:spChg chg="add del mod">
          <ac:chgData name="Andrew Kam" userId="891ca6ac-32cb-471f-b775-afe9f735e796" providerId="ADAL" clId="{B4F66154-0D8F-4C97-94AA-2FBA1CF41712}" dt="2018-11-28T04:52:07.221" v="581" actId="931"/>
          <ac:spMkLst>
            <pc:docMk/>
            <pc:sldMk cId="2278771651" sldId="258"/>
            <ac:spMk id="17" creationId="{32950A94-ACA8-4C01-8CE3-6A5D46FF251F}"/>
          </ac:spMkLst>
        </pc:spChg>
        <pc:spChg chg="add del mod">
          <ac:chgData name="Andrew Kam" userId="891ca6ac-32cb-471f-b775-afe9f735e796" providerId="ADAL" clId="{B4F66154-0D8F-4C97-94AA-2FBA1CF41712}" dt="2018-11-28T04:52:55.848" v="584" actId="931"/>
          <ac:spMkLst>
            <pc:docMk/>
            <pc:sldMk cId="2278771651" sldId="258"/>
            <ac:spMk id="21" creationId="{77FDCAEB-0BD8-46F5-B840-8BB8F92D7BEA}"/>
          </ac:spMkLst>
        </pc:spChg>
        <pc:picChg chg="add del mod">
          <ac:chgData name="Andrew Kam" userId="891ca6ac-32cb-471f-b775-afe9f735e796" providerId="ADAL" clId="{B4F66154-0D8F-4C97-94AA-2FBA1CF41712}" dt="2018-11-28T04:50:36.917" v="568" actId="478"/>
          <ac:picMkLst>
            <pc:docMk/>
            <pc:sldMk cId="2278771651" sldId="258"/>
            <ac:picMk id="7" creationId="{4EB323E7-7DB9-4105-8568-8035884BE59F}"/>
          </ac:picMkLst>
        </pc:picChg>
        <pc:picChg chg="add del mod">
          <ac:chgData name="Andrew Kam" userId="891ca6ac-32cb-471f-b775-afe9f735e796" providerId="ADAL" clId="{B4F66154-0D8F-4C97-94AA-2FBA1CF41712}" dt="2018-11-28T04:51:44.693" v="575" actId="478"/>
          <ac:picMkLst>
            <pc:docMk/>
            <pc:sldMk cId="2278771651" sldId="258"/>
            <ac:picMk id="11" creationId="{B1A6BC98-AE44-4BFE-BC06-FDB39CE823FC}"/>
          </ac:picMkLst>
        </pc:picChg>
        <pc:picChg chg="add del mod">
          <ac:chgData name="Andrew Kam" userId="891ca6ac-32cb-471f-b775-afe9f735e796" providerId="ADAL" clId="{B4F66154-0D8F-4C97-94AA-2FBA1CF41712}" dt="2018-11-28T04:51:59.377" v="579" actId="478"/>
          <ac:picMkLst>
            <pc:docMk/>
            <pc:sldMk cId="2278771651" sldId="258"/>
            <ac:picMk id="15" creationId="{3320FB29-6823-4251-B9C0-3276E2342CAD}"/>
          </ac:picMkLst>
        </pc:picChg>
        <pc:picChg chg="add del mod">
          <ac:chgData name="Andrew Kam" userId="891ca6ac-32cb-471f-b775-afe9f735e796" providerId="ADAL" clId="{B4F66154-0D8F-4C97-94AA-2FBA1CF41712}" dt="2018-11-28T04:52:10.309" v="583" actId="478"/>
          <ac:picMkLst>
            <pc:docMk/>
            <pc:sldMk cId="2278771651" sldId="258"/>
            <ac:picMk id="19" creationId="{33C3FCC7-9335-4B8F-B157-2C0F9BB267D9}"/>
          </ac:picMkLst>
        </pc:picChg>
        <pc:picChg chg="add mod">
          <ac:chgData name="Andrew Kam" userId="891ca6ac-32cb-471f-b775-afe9f735e796" providerId="ADAL" clId="{B4F66154-0D8F-4C97-94AA-2FBA1CF41712}" dt="2018-11-28T04:54:41.404" v="597" actId="14100"/>
          <ac:picMkLst>
            <pc:docMk/>
            <pc:sldMk cId="2278771651" sldId="258"/>
            <ac:picMk id="23" creationId="{E3A8AAFB-21A1-4C5F-A825-68F9E90B3437}"/>
          </ac:picMkLst>
        </pc:picChg>
      </pc:sldChg>
      <pc:sldChg chg="addSp delSp modSp add ord">
        <pc:chgData name="Andrew Kam" userId="891ca6ac-32cb-471f-b775-afe9f735e796" providerId="ADAL" clId="{B4F66154-0D8F-4C97-94AA-2FBA1CF41712}" dt="2018-11-28T05:06:49.035" v="642" actId="478"/>
        <pc:sldMkLst>
          <pc:docMk/>
          <pc:sldMk cId="3181987523" sldId="259"/>
        </pc:sldMkLst>
        <pc:spChg chg="add mod">
          <ac:chgData name="Andrew Kam" userId="891ca6ac-32cb-471f-b775-afe9f735e796" providerId="ADAL" clId="{B4F66154-0D8F-4C97-94AA-2FBA1CF41712}" dt="2018-11-28T05:06:49.035" v="642" actId="478"/>
          <ac:spMkLst>
            <pc:docMk/>
            <pc:sldMk cId="3181987523" sldId="259"/>
            <ac:spMk id="3" creationId="{7C8A9E5B-ACB5-466E-8AA2-C0E1D094CB6E}"/>
          </ac:spMkLst>
        </pc:spChg>
        <pc:picChg chg="del">
          <ac:chgData name="Andrew Kam" userId="891ca6ac-32cb-471f-b775-afe9f735e796" providerId="ADAL" clId="{B4F66154-0D8F-4C97-94AA-2FBA1CF41712}" dt="2018-11-28T05:06:49.035" v="642" actId="478"/>
          <ac:picMkLst>
            <pc:docMk/>
            <pc:sldMk cId="3181987523" sldId="259"/>
            <ac:picMk id="23" creationId="{E3A8AAFB-21A1-4C5F-A825-68F9E90B3437}"/>
          </ac:picMkLst>
        </pc:picChg>
      </pc:sldChg>
      <pc:sldChg chg="addSp delSp modSp add">
        <pc:chgData name="Andrew Kam" userId="891ca6ac-32cb-471f-b775-afe9f735e796" providerId="ADAL" clId="{B4F66154-0D8F-4C97-94AA-2FBA1CF41712}" dt="2018-11-28T05:16:22.082" v="766" actId="20577"/>
        <pc:sldMkLst>
          <pc:docMk/>
          <pc:sldMk cId="246715095" sldId="260"/>
        </pc:sldMkLst>
        <pc:spChg chg="del">
          <ac:chgData name="Andrew Kam" userId="891ca6ac-32cb-471f-b775-afe9f735e796" providerId="ADAL" clId="{B4F66154-0D8F-4C97-94AA-2FBA1CF41712}" dt="2018-11-28T05:03:52.750" v="608" actId="20577"/>
          <ac:spMkLst>
            <pc:docMk/>
            <pc:sldMk cId="246715095" sldId="260"/>
            <ac:spMk id="2" creationId="{38A2EA30-444C-4AD2-A0B2-3055FC51F807}"/>
          </ac:spMkLst>
        </pc:spChg>
        <pc:spChg chg="del">
          <ac:chgData name="Andrew Kam" userId="891ca6ac-32cb-471f-b775-afe9f735e796" providerId="ADAL" clId="{B4F66154-0D8F-4C97-94AA-2FBA1CF41712}" dt="2018-11-28T05:03:52.750" v="608" actId="20577"/>
          <ac:spMkLst>
            <pc:docMk/>
            <pc:sldMk cId="246715095" sldId="260"/>
            <ac:spMk id="3" creationId="{54DCCE3A-4842-41AB-9BD3-646EE361DB56}"/>
          </ac:spMkLst>
        </pc:spChg>
        <pc:spChg chg="del">
          <ac:chgData name="Andrew Kam" userId="891ca6ac-32cb-471f-b775-afe9f735e796" providerId="ADAL" clId="{B4F66154-0D8F-4C97-94AA-2FBA1CF41712}" dt="2018-11-28T05:03:52.750" v="608" actId="20577"/>
          <ac:spMkLst>
            <pc:docMk/>
            <pc:sldMk cId="246715095" sldId="260"/>
            <ac:spMk id="4" creationId="{8024ACED-CA63-46FD-85CE-C105A6CDDE9B}"/>
          </ac:spMkLst>
        </pc:spChg>
        <pc:spChg chg="add mod">
          <ac:chgData name="Andrew Kam" userId="891ca6ac-32cb-471f-b775-afe9f735e796" providerId="ADAL" clId="{B4F66154-0D8F-4C97-94AA-2FBA1CF41712}" dt="2018-11-28T05:06:14.061" v="641" actId="20577"/>
          <ac:spMkLst>
            <pc:docMk/>
            <pc:sldMk cId="246715095" sldId="260"/>
            <ac:spMk id="6" creationId="{0225B545-B3D7-4354-8DF0-0E811F2AC309}"/>
          </ac:spMkLst>
        </pc:spChg>
        <pc:spChg chg="add mod">
          <ac:chgData name="Andrew Kam" userId="891ca6ac-32cb-471f-b775-afe9f735e796" providerId="ADAL" clId="{B4F66154-0D8F-4C97-94AA-2FBA1CF41712}" dt="2018-11-28T05:16:22.082" v="766" actId="20577"/>
          <ac:spMkLst>
            <pc:docMk/>
            <pc:sldMk cId="246715095" sldId="260"/>
            <ac:spMk id="7" creationId="{40563558-DCD6-46C3-BE0A-EED164756596}"/>
          </ac:spMkLst>
        </pc:spChg>
      </pc:sldChg>
      <pc:sldChg chg="addSp delSp modSp add">
        <pc:chgData name="Andrew Kam" userId="891ca6ac-32cb-471f-b775-afe9f735e796" providerId="ADAL" clId="{B4F66154-0D8F-4C97-94AA-2FBA1CF41712}" dt="2018-11-28T05:13:09.528" v="654" actId="20577"/>
        <pc:sldMkLst>
          <pc:docMk/>
          <pc:sldMk cId="3596726671" sldId="261"/>
        </pc:sldMkLst>
        <pc:spChg chg="del">
          <ac:chgData name="Andrew Kam" userId="891ca6ac-32cb-471f-b775-afe9f735e796" providerId="ADAL" clId="{B4F66154-0D8F-4C97-94AA-2FBA1CF41712}" dt="2018-11-28T05:13:03.913" v="644" actId="20577"/>
          <ac:spMkLst>
            <pc:docMk/>
            <pc:sldMk cId="3596726671" sldId="261"/>
            <ac:spMk id="2" creationId="{FF688E28-7FA8-40C3-81C0-F007A9790D14}"/>
          </ac:spMkLst>
        </pc:spChg>
        <pc:spChg chg="del">
          <ac:chgData name="Andrew Kam" userId="891ca6ac-32cb-471f-b775-afe9f735e796" providerId="ADAL" clId="{B4F66154-0D8F-4C97-94AA-2FBA1CF41712}" dt="2018-11-28T05:13:03.913" v="644" actId="20577"/>
          <ac:spMkLst>
            <pc:docMk/>
            <pc:sldMk cId="3596726671" sldId="261"/>
            <ac:spMk id="3" creationId="{4DC32F03-3C8F-456B-AF06-2B053AE7DFD5}"/>
          </ac:spMkLst>
        </pc:spChg>
        <pc:spChg chg="del">
          <ac:chgData name="Andrew Kam" userId="891ca6ac-32cb-471f-b775-afe9f735e796" providerId="ADAL" clId="{B4F66154-0D8F-4C97-94AA-2FBA1CF41712}" dt="2018-11-28T05:13:03.913" v="644" actId="20577"/>
          <ac:spMkLst>
            <pc:docMk/>
            <pc:sldMk cId="3596726671" sldId="261"/>
            <ac:spMk id="4" creationId="{AA3CF913-5964-43C6-9B7F-87C4F4DB2455}"/>
          </ac:spMkLst>
        </pc:spChg>
        <pc:spChg chg="add mod">
          <ac:chgData name="Andrew Kam" userId="891ca6ac-32cb-471f-b775-afe9f735e796" providerId="ADAL" clId="{B4F66154-0D8F-4C97-94AA-2FBA1CF41712}" dt="2018-11-28T05:13:09.528" v="654" actId="20577"/>
          <ac:spMkLst>
            <pc:docMk/>
            <pc:sldMk cId="3596726671" sldId="261"/>
            <ac:spMk id="6" creationId="{8A88DC49-D43C-4AE9-A299-FEC9A1E0F5EB}"/>
          </ac:spMkLst>
        </pc:spChg>
        <pc:spChg chg="add mod">
          <ac:chgData name="Andrew Kam" userId="891ca6ac-32cb-471f-b775-afe9f735e796" providerId="ADAL" clId="{B4F66154-0D8F-4C97-94AA-2FBA1CF41712}" dt="2018-11-28T05:13:03.913" v="644" actId="20577"/>
          <ac:spMkLst>
            <pc:docMk/>
            <pc:sldMk cId="3596726671" sldId="261"/>
            <ac:spMk id="7" creationId="{4E432C81-DCAE-4AA7-A0D4-AA389426328B}"/>
          </ac:spMkLst>
        </pc:spChg>
        <pc:spChg chg="add mod">
          <ac:chgData name="Andrew Kam" userId="891ca6ac-32cb-471f-b775-afe9f735e796" providerId="ADAL" clId="{B4F66154-0D8F-4C97-94AA-2FBA1CF41712}" dt="2018-11-28T05:13:03.913" v="644" actId="20577"/>
          <ac:spMkLst>
            <pc:docMk/>
            <pc:sldMk cId="3596726671" sldId="261"/>
            <ac:spMk id="8" creationId="{2FA67191-86E7-4D8D-895D-07276E55EC39}"/>
          </ac:spMkLst>
        </pc:spChg>
      </pc:sldChg>
      <pc:sldMasterChg chg="modSp modSldLayout">
        <pc:chgData name="Andrew Kam" userId="891ca6ac-32cb-471f-b775-afe9f735e796" providerId="ADAL" clId="{B4F66154-0D8F-4C97-94AA-2FBA1CF41712}" dt="2018-11-28T05:01:34.058" v="604" actId="255"/>
        <pc:sldMasterMkLst>
          <pc:docMk/>
          <pc:sldMasterMk cId="0" sldId="2147483648"/>
        </pc:sldMasterMkLst>
        <pc:spChg chg="mod">
          <ac:chgData name="Andrew Kam" userId="891ca6ac-32cb-471f-b775-afe9f735e796" providerId="ADAL" clId="{B4F66154-0D8F-4C97-94AA-2FBA1CF41712}" dt="2018-11-28T04:13:41.025" v="438" actId="255"/>
          <ac:spMkLst>
            <pc:docMk/>
            <pc:sldMasterMk cId="0" sldId="2147483648"/>
            <ac:spMk id="3" creationId="{00000000-0000-0000-0000-000000000000}"/>
          </ac:spMkLst>
        </pc:spChg>
        <pc:spChg chg="mod">
          <ac:chgData name="Andrew Kam" userId="891ca6ac-32cb-471f-b775-afe9f735e796" providerId="ADAL" clId="{B4F66154-0D8F-4C97-94AA-2FBA1CF41712}" dt="2018-11-28T05:01:20.542" v="603" actId="255"/>
          <ac:spMkLst>
            <pc:docMk/>
            <pc:sldMasterMk cId="0" sldId="2147483648"/>
            <ac:spMk id="6" creationId="{00000000-0000-0000-0000-000000000000}"/>
          </ac:spMkLst>
        </pc:spChg>
        <pc:sldLayoutChg chg="modSp">
          <pc:chgData name="Andrew Kam" userId="891ca6ac-32cb-471f-b775-afe9f735e796" providerId="ADAL" clId="{B4F66154-0D8F-4C97-94AA-2FBA1CF41712}" dt="2018-11-28T05:00:47.165" v="602" actId="255"/>
          <pc:sldLayoutMkLst>
            <pc:docMk/>
            <pc:sldMasterMk cId="0" sldId="2147483648"/>
            <pc:sldLayoutMk cId="0" sldId="2147483650"/>
          </pc:sldLayoutMkLst>
          <pc:spChg chg="mod">
            <ac:chgData name="Andrew Kam" userId="891ca6ac-32cb-471f-b775-afe9f735e796" providerId="ADAL" clId="{B4F66154-0D8F-4C97-94AA-2FBA1CF41712}" dt="2018-11-28T05:00:47.165" v="602" actId="255"/>
            <ac:spMkLst>
              <pc:docMk/>
              <pc:sldMasterMk cId="0" sldId="2147483648"/>
              <pc:sldLayoutMk cId="0" sldId="2147483650"/>
              <ac:spMk id="6" creationId="{00000000-0000-0000-0000-000000000000}"/>
            </ac:spMkLst>
          </pc:spChg>
        </pc:sldLayoutChg>
        <pc:sldLayoutChg chg="modSp">
          <pc:chgData name="Andrew Kam" userId="891ca6ac-32cb-471f-b775-afe9f735e796" providerId="ADAL" clId="{B4F66154-0D8F-4C97-94AA-2FBA1CF41712}" dt="2018-11-28T05:01:34.058" v="604" actId="255"/>
          <pc:sldLayoutMkLst>
            <pc:docMk/>
            <pc:sldMasterMk cId="0" sldId="2147483648"/>
            <pc:sldLayoutMk cId="0" sldId="2147483652"/>
          </pc:sldLayoutMkLst>
          <pc:spChg chg="mod">
            <ac:chgData name="Andrew Kam" userId="891ca6ac-32cb-471f-b775-afe9f735e796" providerId="ADAL" clId="{B4F66154-0D8F-4C97-94AA-2FBA1CF41712}" dt="2018-11-28T04:13:22.211" v="436" actId="255"/>
            <ac:spMkLst>
              <pc:docMk/>
              <pc:sldMasterMk cId="0" sldId="2147483648"/>
              <pc:sldLayoutMk cId="0" sldId="2147483652"/>
              <ac:spMk id="3" creationId="{00000000-0000-0000-0000-000000000000}"/>
            </ac:spMkLst>
          </pc:spChg>
          <pc:spChg chg="mod">
            <ac:chgData name="Andrew Kam" userId="891ca6ac-32cb-471f-b775-afe9f735e796" providerId="ADAL" clId="{B4F66154-0D8F-4C97-94AA-2FBA1CF41712}" dt="2018-11-28T05:01:34.058" v="604" actId="255"/>
            <ac:spMkLst>
              <pc:docMk/>
              <pc:sldMasterMk cId="0" sldId="2147483648"/>
              <pc:sldLayoutMk cId="0" sldId="2147483652"/>
              <ac:spMk id="7"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01D8B-FB71-4A99-8D3F-511DB42FEB38}" type="datetimeFigureOut">
              <a:rPr lang="en-CA" smtClean="0"/>
              <a:t>2018-11-29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4219DD-564A-4600-AEF0-79C3437F12A5}" type="slidenum">
              <a:rPr lang="en-CA" smtClean="0"/>
              <a:t>‹#›</a:t>
            </a:fld>
            <a:endParaRPr lang="en-CA"/>
          </a:p>
        </p:txBody>
      </p:sp>
    </p:spTree>
    <p:extLst>
      <p:ext uri="{BB962C8B-B14F-4D97-AF65-F5344CB8AC3E}">
        <p14:creationId xmlns:p14="http://schemas.microsoft.com/office/powerpoint/2010/main" val="192788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 - Access to image-based resources is fundamental to research, scholarship and the transmission of cultural knowledge. Digital images are a container for much of the information content in the Web-based delivery of images, books, newspapers, manuscripts, maps, scrolls, single sheet collections, and archival materials. Yet much of the Internet’s image-based resources are locked up in silos, with access restricted to bespoke, locally built applications.</a:t>
            </a:r>
          </a:p>
          <a:p>
            <a:r>
              <a:rPr lang="en-CA" sz="1200" b="0" i="0" u="none" strike="noStrike" kern="1200" dirty="0">
                <a:solidFill>
                  <a:schemeClr val="tx1"/>
                </a:solidFill>
                <a:effectLst/>
                <a:latin typeface="+mn-lt"/>
                <a:ea typeface="+mn-ea"/>
                <a:cs typeface="+mn-cs"/>
              </a:rPr>
              <a:t> - IIIF is used for displaying images in SIMSSA project</a:t>
            </a:r>
            <a:endParaRPr lang="en-CA" dirty="0"/>
          </a:p>
        </p:txBody>
      </p:sp>
      <p:sp>
        <p:nvSpPr>
          <p:cNvPr id="4" name="Slide Number Placeholder 3"/>
          <p:cNvSpPr>
            <a:spLocks noGrp="1"/>
          </p:cNvSpPr>
          <p:nvPr>
            <p:ph type="sldNum" sz="quarter" idx="10"/>
          </p:nvPr>
        </p:nvSpPr>
        <p:spPr/>
        <p:txBody>
          <a:bodyPr/>
          <a:lstStyle/>
          <a:p>
            <a:fld id="{FC4219DD-564A-4600-AEF0-79C3437F12A5}" type="slidenum">
              <a:rPr lang="en-CA" smtClean="0"/>
              <a:t>2</a:t>
            </a:fld>
            <a:endParaRPr lang="en-CA"/>
          </a:p>
        </p:txBody>
      </p:sp>
    </p:spTree>
    <p:extLst>
      <p:ext uri="{BB962C8B-B14F-4D97-AF65-F5344CB8AC3E}">
        <p14:creationId xmlns:p14="http://schemas.microsoft.com/office/powerpoint/2010/main" val="232490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Metadata - </a:t>
            </a:r>
            <a:r>
              <a:rPr lang="en-CA" sz="1200" b="0" i="0" u="none" strike="noStrike" kern="1200" dirty="0">
                <a:solidFill>
                  <a:schemeClr val="tx1"/>
                </a:solidFill>
                <a:effectLst/>
                <a:latin typeface="+mn-lt"/>
                <a:ea typeface="+mn-ea"/>
                <a:cs typeface="+mn-cs"/>
              </a:rPr>
              <a:t>descriptive information about the object, labels that can aid navigation such as numbers associated with individual pages, copyright or attribution information, etc.</a:t>
            </a:r>
          </a:p>
          <a:p>
            <a:r>
              <a:rPr lang="en-CA" sz="1200" b="0" i="0" u="none" strike="noStrike" kern="1200" dirty="0">
                <a:solidFill>
                  <a:schemeClr val="tx1"/>
                </a:solidFill>
                <a:effectLst/>
                <a:latin typeface="+mn-lt"/>
                <a:ea typeface="+mn-ea"/>
                <a:cs typeface="+mn-cs"/>
              </a:rPr>
              <a:t>Examples - ancient scrolls to modern newspapers, from medieval manuscripts to online comics, and from large maps to small photographs. Many of them bear texts, sometimes difficult to read either due to the decay of the physical object or lack of understanding of the script or language</a:t>
            </a:r>
            <a:endParaRPr lang="en-CA" dirty="0"/>
          </a:p>
        </p:txBody>
      </p:sp>
      <p:sp>
        <p:nvSpPr>
          <p:cNvPr id="4" name="Slide Number Placeholder 3"/>
          <p:cNvSpPr>
            <a:spLocks noGrp="1"/>
          </p:cNvSpPr>
          <p:nvPr>
            <p:ph type="sldNum" sz="quarter" idx="10"/>
          </p:nvPr>
        </p:nvSpPr>
        <p:spPr/>
        <p:txBody>
          <a:bodyPr/>
          <a:lstStyle/>
          <a:p>
            <a:fld id="{FC4219DD-564A-4600-AEF0-79C3437F12A5}" type="slidenum">
              <a:rPr lang="en-CA" smtClean="0"/>
              <a:t>3</a:t>
            </a:fld>
            <a:endParaRPr lang="en-CA"/>
          </a:p>
        </p:txBody>
      </p:sp>
    </p:spTree>
    <p:extLst>
      <p:ext uri="{BB962C8B-B14F-4D97-AF65-F5344CB8AC3E}">
        <p14:creationId xmlns:p14="http://schemas.microsoft.com/office/powerpoint/2010/main" val="119955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 Save our Sounds is the British Library’s programme to preserve the nation’s sound heritage</a:t>
            </a:r>
          </a:p>
        </p:txBody>
      </p:sp>
      <p:sp>
        <p:nvSpPr>
          <p:cNvPr id="4" name="Slide Number Placeholder 3"/>
          <p:cNvSpPr>
            <a:spLocks noGrp="1"/>
          </p:cNvSpPr>
          <p:nvPr>
            <p:ph type="sldNum" sz="quarter" idx="10"/>
          </p:nvPr>
        </p:nvSpPr>
        <p:spPr/>
        <p:txBody>
          <a:bodyPr/>
          <a:lstStyle/>
          <a:p>
            <a:fld id="{FC4219DD-564A-4600-AEF0-79C3437F12A5}" type="slidenum">
              <a:rPr lang="en-CA" smtClean="0"/>
              <a:t>7</a:t>
            </a:fld>
            <a:endParaRPr lang="en-CA"/>
          </a:p>
        </p:txBody>
      </p:sp>
    </p:spTree>
    <p:extLst>
      <p:ext uri="{BB962C8B-B14F-4D97-AF65-F5344CB8AC3E}">
        <p14:creationId xmlns:p14="http://schemas.microsoft.com/office/powerpoint/2010/main" val="4196645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 Andrew Hankinson to present this application at the IIIF working meeting in Edinburgh next week</a:t>
            </a:r>
          </a:p>
        </p:txBody>
      </p:sp>
      <p:sp>
        <p:nvSpPr>
          <p:cNvPr id="4" name="Slide Number Placeholder 3"/>
          <p:cNvSpPr>
            <a:spLocks noGrp="1"/>
          </p:cNvSpPr>
          <p:nvPr>
            <p:ph type="sldNum" sz="quarter" idx="10"/>
          </p:nvPr>
        </p:nvSpPr>
        <p:spPr/>
        <p:txBody>
          <a:bodyPr/>
          <a:lstStyle/>
          <a:p>
            <a:fld id="{FC4219DD-564A-4600-AEF0-79C3437F12A5}" type="slidenum">
              <a:rPr lang="en-CA" smtClean="0"/>
              <a:t>9</a:t>
            </a:fld>
            <a:endParaRPr lang="en-CA"/>
          </a:p>
        </p:txBody>
      </p:sp>
    </p:spTree>
    <p:extLst>
      <p:ext uri="{BB962C8B-B14F-4D97-AF65-F5344CB8AC3E}">
        <p14:creationId xmlns:p14="http://schemas.microsoft.com/office/powerpoint/2010/main" val="3349447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4A5EFE7-008D-4C0E-90FC-92B08E3C0A6E}" type="datetime1">
              <a:rPr lang="en-US" smtClean="0"/>
              <a:t>11/29/2018</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16C229-A26B-478B-85DB-8AA083D1CBA0}" type="datetime1">
              <a:rPr lang="en-US" smtClean="0"/>
              <a:t>11/29/2018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A8D37A84-2F35-468D-8C94-8C49A0DFF3F9}" type="datetime1">
              <a:rPr lang="en-US" smtClean="0"/>
              <a:t>11/29/2018</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5BCB7-C0C1-4FBD-B343-D2E0991713DE}" type="datetime1">
              <a:rPr lang="en-US" smtClean="0"/>
              <a:t>11/29/2018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lvl1pPr>
              <a:defRPr sz="1600"/>
            </a:lvl1p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AD460C0-5138-480A-940B-2554D5AED85D}" type="datetime1">
              <a:rPr lang="en-US" smtClean="0"/>
              <a:t>11/29/2018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29A59F-9E14-4C9C-89A7-D7AA17E08D87}" type="datetime1">
              <a:rPr lang="en-US" smtClean="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sz="1600"/>
            </a:lvl1p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1B7652-B2E1-493C-AACE-64CB8D8CA34B}" type="datetime1">
              <a:rPr lang="en-US" smtClean="0"/>
              <a:t>11/29/2018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E0849E-6FCA-474B-8535-48EBBE8151EB}" type="datetime1">
              <a:rPr lang="en-US" smtClean="0"/>
              <a:t>11/29/2018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ABE5EB-ED0C-4765-9D3B-8E537ABC0DC8}" type="datetime1">
              <a:rPr lang="en-US" smtClean="0"/>
              <a:t>11/29/2018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DC506BA5-076C-4EAD-9078-8CE15A492576}" type="datetime1">
              <a:rPr lang="en-US" smtClean="0"/>
              <a:t>11/29/2018</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F8A446E7-51C6-4ABC-81C9-EEEDF3D77C84}" type="datetime1">
              <a:rPr lang="en-US" smtClean="0"/>
              <a:t>11/29/2018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3E902B30-9364-409F-8288-528CD0E871B4}" type="datetime1">
              <a:rPr lang="en-US" smtClean="0"/>
              <a:t>11/29/2018</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16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03FE-3E73-49A1-A612-FBB764B47B64}"/>
              </a:ext>
            </a:extLst>
          </p:cNvPr>
          <p:cNvSpPr>
            <a:spLocks noGrp="1"/>
          </p:cNvSpPr>
          <p:nvPr>
            <p:ph type="ctrTitle"/>
          </p:nvPr>
        </p:nvSpPr>
        <p:spPr/>
        <p:txBody>
          <a:bodyPr/>
          <a:lstStyle/>
          <a:p>
            <a:r>
              <a:rPr lang="en-CA" dirty="0"/>
              <a:t>IIIF AV Player</a:t>
            </a:r>
          </a:p>
        </p:txBody>
      </p:sp>
      <p:sp>
        <p:nvSpPr>
          <p:cNvPr id="3" name="Subtitle 2">
            <a:extLst>
              <a:ext uri="{FF2B5EF4-FFF2-40B4-BE49-F238E27FC236}">
                <a16:creationId xmlns:a16="http://schemas.microsoft.com/office/drawing/2014/main" id="{E31E2E26-5249-463C-9199-48C9FA585EFF}"/>
              </a:ext>
            </a:extLst>
          </p:cNvPr>
          <p:cNvSpPr>
            <a:spLocks noGrp="1"/>
          </p:cNvSpPr>
          <p:nvPr>
            <p:ph type="subTitle" idx="1"/>
          </p:nvPr>
        </p:nvSpPr>
        <p:spPr/>
        <p:txBody>
          <a:bodyPr/>
          <a:lstStyle/>
          <a:p>
            <a:r>
              <a:rPr lang="en-CA" dirty="0"/>
              <a:t>Andrew Kam</a:t>
            </a:r>
          </a:p>
        </p:txBody>
      </p:sp>
    </p:spTree>
    <p:extLst>
      <p:ext uri="{BB962C8B-B14F-4D97-AF65-F5344CB8AC3E}">
        <p14:creationId xmlns:p14="http://schemas.microsoft.com/office/powerpoint/2010/main" val="525332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723739-152C-419A-A756-CAF64856E478}"/>
              </a:ext>
            </a:extLst>
          </p:cNvPr>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6" name="Picture 5" descr="A screenshot of a cell phone&#10;&#10;Description generated with very high confidence">
            <a:extLst>
              <a:ext uri="{FF2B5EF4-FFF2-40B4-BE49-F238E27FC236}">
                <a16:creationId xmlns:a16="http://schemas.microsoft.com/office/drawing/2014/main" id="{658FC304-56C4-4365-888D-0F0A420EF0BD}"/>
              </a:ext>
            </a:extLst>
          </p:cNvPr>
          <p:cNvPicPr>
            <a:picLocks noChangeAspect="1"/>
          </p:cNvPicPr>
          <p:nvPr/>
        </p:nvPicPr>
        <p:blipFill>
          <a:blip r:embed="rId2"/>
          <a:stretch>
            <a:fillRect/>
          </a:stretch>
        </p:blipFill>
        <p:spPr>
          <a:xfrm>
            <a:off x="542925" y="2066925"/>
            <a:ext cx="11106150" cy="2724150"/>
          </a:xfrm>
          <a:prstGeom prst="rect">
            <a:avLst/>
          </a:prstGeom>
        </p:spPr>
      </p:pic>
      <p:pic>
        <p:nvPicPr>
          <p:cNvPr id="3" name="Picture 2" descr="A close up of a logo&#10;&#10;Description generated with high confidence">
            <a:extLst>
              <a:ext uri="{FF2B5EF4-FFF2-40B4-BE49-F238E27FC236}">
                <a16:creationId xmlns:a16="http://schemas.microsoft.com/office/drawing/2014/main" id="{06C862C1-FD63-4590-9ADD-A6501636767A}"/>
              </a:ext>
            </a:extLst>
          </p:cNvPr>
          <p:cNvPicPr>
            <a:picLocks noChangeAspect="1"/>
          </p:cNvPicPr>
          <p:nvPr/>
        </p:nvPicPr>
        <p:blipFill>
          <a:blip r:embed="rId3"/>
          <a:stretch>
            <a:fillRect/>
          </a:stretch>
        </p:blipFill>
        <p:spPr>
          <a:xfrm>
            <a:off x="3860799" y="4533900"/>
            <a:ext cx="1866900" cy="1866900"/>
          </a:xfrm>
          <a:prstGeom prst="rect">
            <a:avLst/>
          </a:prstGeom>
        </p:spPr>
      </p:pic>
      <p:pic>
        <p:nvPicPr>
          <p:cNvPr id="7" name="Picture 6" descr="A close up of a logo&#10;&#10;Description generated with high confidence">
            <a:extLst>
              <a:ext uri="{FF2B5EF4-FFF2-40B4-BE49-F238E27FC236}">
                <a16:creationId xmlns:a16="http://schemas.microsoft.com/office/drawing/2014/main" id="{25E1FAA6-4C37-4417-8A61-4E8E0CFD2C57}"/>
              </a:ext>
            </a:extLst>
          </p:cNvPr>
          <p:cNvPicPr>
            <a:picLocks noChangeAspect="1"/>
          </p:cNvPicPr>
          <p:nvPr/>
        </p:nvPicPr>
        <p:blipFill>
          <a:blip r:embed="rId4"/>
          <a:stretch>
            <a:fillRect/>
          </a:stretch>
        </p:blipFill>
        <p:spPr>
          <a:xfrm>
            <a:off x="6464303" y="4970299"/>
            <a:ext cx="2899523" cy="985838"/>
          </a:xfrm>
          <a:prstGeom prst="rect">
            <a:avLst/>
          </a:prstGeom>
        </p:spPr>
      </p:pic>
    </p:spTree>
    <p:extLst>
      <p:ext uri="{BB962C8B-B14F-4D97-AF65-F5344CB8AC3E}">
        <p14:creationId xmlns:p14="http://schemas.microsoft.com/office/powerpoint/2010/main" val="34277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05B359C-A63D-49C8-AAA1-AD9CB6EA7C0C}"/>
              </a:ext>
            </a:extLst>
          </p:cNvPr>
          <p:cNvSpPr>
            <a:spLocks noGrp="1"/>
          </p:cNvSpPr>
          <p:nvPr>
            <p:ph type="title"/>
          </p:nvPr>
        </p:nvSpPr>
        <p:spPr/>
        <p:txBody>
          <a:bodyPr/>
          <a:lstStyle/>
          <a:p>
            <a:r>
              <a:rPr lang="en-CA" dirty="0"/>
              <a:t>International Image Interoperability Framework</a:t>
            </a:r>
          </a:p>
        </p:txBody>
      </p:sp>
      <p:sp>
        <p:nvSpPr>
          <p:cNvPr id="10" name="Content Placeholder 9">
            <a:extLst>
              <a:ext uri="{FF2B5EF4-FFF2-40B4-BE49-F238E27FC236}">
                <a16:creationId xmlns:a16="http://schemas.microsoft.com/office/drawing/2014/main" id="{923731A5-4A56-4559-9295-B673912C80DD}"/>
              </a:ext>
            </a:extLst>
          </p:cNvPr>
          <p:cNvSpPr>
            <a:spLocks noGrp="1"/>
          </p:cNvSpPr>
          <p:nvPr>
            <p:ph sz="half" idx="2"/>
          </p:nvPr>
        </p:nvSpPr>
        <p:spPr>
          <a:xfrm>
            <a:off x="2968487" y="2228003"/>
            <a:ext cx="8642322" cy="3633047"/>
          </a:xfrm>
        </p:spPr>
        <p:txBody>
          <a:bodyPr/>
          <a:lstStyle/>
          <a:p>
            <a:r>
              <a:rPr lang="en-CA" dirty="0"/>
              <a:t>Community of leading research libraries and image repositories working together to produce a framework for image delivery</a:t>
            </a:r>
          </a:p>
          <a:p>
            <a:r>
              <a:rPr lang="en-CA" dirty="0"/>
              <a:t>Provide scholars rich and uniform access to image-based resources, served directly from the originating organization’s systems</a:t>
            </a:r>
          </a:p>
          <a:p>
            <a:r>
              <a:rPr lang="en-CA" dirty="0"/>
              <a:t>Define a set of common application programming interfaces that support interoperability</a:t>
            </a:r>
          </a:p>
          <a:p>
            <a:r>
              <a:rPr lang="en-CA" dirty="0"/>
              <a:t>Develop technologies to provide a high-quality user experience in viewing, manipulating, and annotating images</a:t>
            </a:r>
          </a:p>
          <a:p>
            <a:endParaRPr lang="en-CA" dirty="0"/>
          </a:p>
        </p:txBody>
      </p:sp>
      <p:pic>
        <p:nvPicPr>
          <p:cNvPr id="18" name="Content Placeholder 17" descr="A close up of a sign&#10;&#10;Description generated with high confidence">
            <a:extLst>
              <a:ext uri="{FF2B5EF4-FFF2-40B4-BE49-F238E27FC236}">
                <a16:creationId xmlns:a16="http://schemas.microsoft.com/office/drawing/2014/main" id="{641DDEC4-FB9D-4756-8C97-391068E08508}"/>
              </a:ext>
            </a:extLst>
          </p:cNvPr>
          <p:cNvPicPr>
            <a:picLocks noGrp="1" noChangeAspect="1"/>
          </p:cNvPicPr>
          <p:nvPr>
            <p:ph sz="half" idx="1"/>
          </p:nvPr>
        </p:nvPicPr>
        <p:blipFill>
          <a:blip r:embed="rId3"/>
          <a:stretch>
            <a:fillRect/>
          </a:stretch>
        </p:blipFill>
        <p:spPr>
          <a:xfrm>
            <a:off x="762304" y="2911741"/>
            <a:ext cx="1835122" cy="1835122"/>
          </a:xfrm>
        </p:spPr>
      </p:pic>
      <p:sp>
        <p:nvSpPr>
          <p:cNvPr id="19" name="Slide Number Placeholder 18">
            <a:extLst>
              <a:ext uri="{FF2B5EF4-FFF2-40B4-BE49-F238E27FC236}">
                <a16:creationId xmlns:a16="http://schemas.microsoft.com/office/drawing/2014/main" id="{7CB7F614-7F63-4EE7-B2B2-3AC624198547}"/>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3965173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88DC49-D43C-4AE9-A299-FEC9A1E0F5EB}"/>
              </a:ext>
            </a:extLst>
          </p:cNvPr>
          <p:cNvSpPr>
            <a:spLocks noGrp="1"/>
          </p:cNvSpPr>
          <p:nvPr>
            <p:ph type="title"/>
          </p:nvPr>
        </p:nvSpPr>
        <p:spPr>
          <a:xfrm>
            <a:off x="581192" y="702156"/>
            <a:ext cx="11029616" cy="1013800"/>
          </a:xfrm>
        </p:spPr>
        <p:txBody>
          <a:bodyPr/>
          <a:lstStyle/>
          <a:p>
            <a:r>
              <a:rPr lang="en-CA"/>
              <a:t>IIIF Presentation API 2.1.1</a:t>
            </a:r>
            <a:endParaRPr lang="en-CA" dirty="0"/>
          </a:p>
        </p:txBody>
      </p:sp>
      <p:sp>
        <p:nvSpPr>
          <p:cNvPr id="2" name="Content Placeholder 1">
            <a:extLst>
              <a:ext uri="{FF2B5EF4-FFF2-40B4-BE49-F238E27FC236}">
                <a16:creationId xmlns:a16="http://schemas.microsoft.com/office/drawing/2014/main" id="{E8618574-BFD2-4EF2-8C89-1E8718CD10E7}"/>
              </a:ext>
            </a:extLst>
          </p:cNvPr>
          <p:cNvSpPr>
            <a:spLocks noGrp="1"/>
          </p:cNvSpPr>
          <p:nvPr>
            <p:ph idx="1"/>
          </p:nvPr>
        </p:nvSpPr>
        <p:spPr>
          <a:xfrm>
            <a:off x="581192" y="2180496"/>
            <a:ext cx="11029615" cy="3678303"/>
          </a:xfrm>
        </p:spPr>
        <p:txBody>
          <a:bodyPr/>
          <a:lstStyle/>
          <a:p>
            <a:r>
              <a:rPr lang="en-CA" dirty="0"/>
              <a:t>Display of digitized images associated with a particular physical object</a:t>
            </a:r>
          </a:p>
          <a:p>
            <a:r>
              <a:rPr lang="en-CA" dirty="0"/>
              <a:t>Navigation between the pages, surfaces, or views of the object</a:t>
            </a:r>
          </a:p>
          <a:p>
            <a:r>
              <a:rPr lang="en-CA" dirty="0"/>
              <a:t>Display of text or other metadata associated with the object or its pages</a:t>
            </a:r>
          </a:p>
        </p:txBody>
      </p:sp>
      <p:sp>
        <p:nvSpPr>
          <p:cNvPr id="5" name="Slide Number Placeholder 4">
            <a:extLst>
              <a:ext uri="{FF2B5EF4-FFF2-40B4-BE49-F238E27FC236}">
                <a16:creationId xmlns:a16="http://schemas.microsoft.com/office/drawing/2014/main" id="{75AC2367-A1E1-4031-B596-E1C5B81E0B63}"/>
              </a:ext>
            </a:extLst>
          </p:cNvPr>
          <p:cNvSpPr>
            <a:spLocks noGrp="1"/>
          </p:cNvSpPr>
          <p:nvPr>
            <p:ph type="sldNum" sz="quarter" idx="12"/>
          </p:nvPr>
        </p:nvSpPr>
        <p:spPr>
          <a:xfrm>
            <a:off x="10558300" y="5956137"/>
            <a:ext cx="1052508" cy="365125"/>
          </a:xfrm>
        </p:spPr>
        <p:txBody>
          <a:bodyPr/>
          <a:lstStyle/>
          <a:p>
            <a:fld id="{D57F1E4F-1CFF-5643-939E-217C01CDF565}" type="slidenum">
              <a:rPr lang="en-US" smtClean="0"/>
              <a:pPr/>
              <a:t>3</a:t>
            </a:fld>
            <a:endParaRPr lang="en-US" dirty="0"/>
          </a:p>
        </p:txBody>
      </p:sp>
      <p:pic>
        <p:nvPicPr>
          <p:cNvPr id="4" name="Picture 3" descr="A close up of a logo&#10;&#10;Description generated with very high confidence">
            <a:extLst>
              <a:ext uri="{FF2B5EF4-FFF2-40B4-BE49-F238E27FC236}">
                <a16:creationId xmlns:a16="http://schemas.microsoft.com/office/drawing/2014/main" id="{19E7C7B3-9EF6-4884-A8E3-407566625A5C}"/>
              </a:ext>
            </a:extLst>
          </p:cNvPr>
          <p:cNvPicPr>
            <a:picLocks noChangeAspect="1"/>
          </p:cNvPicPr>
          <p:nvPr/>
        </p:nvPicPr>
        <p:blipFill>
          <a:blip r:embed="rId3"/>
          <a:stretch>
            <a:fillRect/>
          </a:stretch>
        </p:blipFill>
        <p:spPr>
          <a:xfrm>
            <a:off x="9074910" y="1873499"/>
            <a:ext cx="1560579" cy="4660401"/>
          </a:xfrm>
          <a:prstGeom prst="rect">
            <a:avLst/>
          </a:prstGeom>
        </p:spPr>
      </p:pic>
    </p:spTree>
    <p:extLst>
      <p:ext uri="{BB962C8B-B14F-4D97-AF65-F5344CB8AC3E}">
        <p14:creationId xmlns:p14="http://schemas.microsoft.com/office/powerpoint/2010/main" val="359672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BFF1E8A-3E3F-4A67-97F8-32C8D4123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D0BBA9C7-5B8B-474E-9392-E742C78ED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35">
            <a:extLst>
              <a:ext uri="{FF2B5EF4-FFF2-40B4-BE49-F238E27FC236}">
                <a16:creationId xmlns:a16="http://schemas.microsoft.com/office/drawing/2014/main" id="{1D52F3B2-AFE1-41E8-9E34-D2B02A658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37">
            <a:extLst>
              <a:ext uri="{FF2B5EF4-FFF2-40B4-BE49-F238E27FC236}">
                <a16:creationId xmlns:a16="http://schemas.microsoft.com/office/drawing/2014/main" id="{7A8E2F28-54A2-432C-AAF7-7154C3D57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0" name="Rectangle 39">
            <a:extLst>
              <a:ext uri="{FF2B5EF4-FFF2-40B4-BE49-F238E27FC236}">
                <a16:creationId xmlns:a16="http://schemas.microsoft.com/office/drawing/2014/main" id="{386191B5-2583-4B3E-B008-3E5A37614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screenshot of text&#10;&#10;Description generated with very high confidence">
            <a:extLst>
              <a:ext uri="{FF2B5EF4-FFF2-40B4-BE49-F238E27FC236}">
                <a16:creationId xmlns:a16="http://schemas.microsoft.com/office/drawing/2014/main" id="{541B7DE7-4694-4B53-B77B-C5828303C4DD}"/>
              </a:ext>
            </a:extLst>
          </p:cNvPr>
          <p:cNvPicPr>
            <a:picLocks noGrp="1" noChangeAspect="1"/>
          </p:cNvPicPr>
          <p:nvPr>
            <p:ph type="pic" idx="1"/>
          </p:nvPr>
        </p:nvPicPr>
        <p:blipFill rotWithShape="1">
          <a:blip r:embed="rId2"/>
          <a:stretch/>
        </p:blipFill>
        <p:spPr>
          <a:xfrm>
            <a:off x="423371" y="804506"/>
            <a:ext cx="7541355" cy="5505451"/>
          </a:xfrm>
          <a:prstGeom prst="rect">
            <a:avLst/>
          </a:prstGeom>
        </p:spPr>
      </p:pic>
      <p:sp>
        <p:nvSpPr>
          <p:cNvPr id="42" name="Rectangle 41">
            <a:extLst>
              <a:ext uri="{FF2B5EF4-FFF2-40B4-BE49-F238E27FC236}">
                <a16:creationId xmlns:a16="http://schemas.microsoft.com/office/drawing/2014/main" id="{A9C7CFDB-8577-4539-8795-F8B34A3075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 name="Title 5">
            <a:extLst>
              <a:ext uri="{FF2B5EF4-FFF2-40B4-BE49-F238E27FC236}">
                <a16:creationId xmlns:a16="http://schemas.microsoft.com/office/drawing/2014/main" id="{C30F77BE-7ED0-4D24-93C9-B95659006D35}"/>
              </a:ext>
            </a:extLst>
          </p:cNvPr>
          <p:cNvSpPr>
            <a:spLocks noGrp="1"/>
          </p:cNvSpPr>
          <p:nvPr>
            <p:ph type="title"/>
          </p:nvPr>
        </p:nvSpPr>
        <p:spPr>
          <a:xfrm>
            <a:off x="8296275" y="1419225"/>
            <a:ext cx="3081576" cy="2085869"/>
          </a:xfrm>
        </p:spPr>
        <p:txBody>
          <a:bodyPr vert="horz" lIns="91440" tIns="45720" rIns="91440" bIns="45720" rtlCol="0" anchor="b">
            <a:normAutofit/>
          </a:bodyPr>
          <a:lstStyle/>
          <a:p>
            <a:r>
              <a:rPr lang="en-US" sz="3600" dirty="0" err="1">
                <a:solidFill>
                  <a:srgbClr val="FFFFFF"/>
                </a:solidFill>
              </a:rPr>
              <a:t>Musiclibs</a:t>
            </a:r>
            <a:endParaRPr lang="en-US" sz="3600" dirty="0">
              <a:solidFill>
                <a:srgbClr val="FFFFFF"/>
              </a:solidFill>
            </a:endParaRPr>
          </a:p>
        </p:txBody>
      </p:sp>
      <p:sp>
        <p:nvSpPr>
          <p:cNvPr id="44" name="Rectangle 43">
            <a:extLst>
              <a:ext uri="{FF2B5EF4-FFF2-40B4-BE49-F238E27FC236}">
                <a16:creationId xmlns:a16="http://schemas.microsoft.com/office/drawing/2014/main" id="{295C4DB5-1B45-490F-A51B-23C9B9A43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63C20DDE-67DF-47CA-B658-875EA5D81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4891E5"/>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72B4ED93-D6A4-4A1D-9CA7-A0549AB6D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A21EA922-13FE-4C27-8278-8ACD29AC0D53}"/>
              </a:ext>
            </a:extLst>
          </p:cNvPr>
          <p:cNvSpPr>
            <a:spLocks noGrp="1"/>
          </p:cNvSpPr>
          <p:nvPr>
            <p:ph type="sldNum" sz="quarter" idx="12"/>
          </p:nvPr>
        </p:nvSpPr>
        <p:spPr>
          <a:xfrm>
            <a:off x="10558300" y="6400800"/>
            <a:ext cx="1016440" cy="365125"/>
          </a:xfrm>
        </p:spPr>
        <p:txBody>
          <a:bodyPr vert="horz" lIns="91440" tIns="45720" rIns="91440" bIns="45720" rtlCol="0" anchor="ctr">
            <a:normAutofit/>
          </a:bodyPr>
          <a:lstStyle/>
          <a:p>
            <a:pPr>
              <a:spcAft>
                <a:spcPts val="600"/>
              </a:spcAft>
            </a:pPr>
            <a:fld id="{D57F1E4F-1CFF-5643-939E-217C01CDF565}" type="slidenum">
              <a:rPr lang="en-US" smtClean="0"/>
              <a:pPr>
                <a:spcAft>
                  <a:spcPts val="600"/>
                </a:spcAft>
              </a:pPr>
              <a:t>4</a:t>
            </a:fld>
            <a:endParaRPr lang="en-US" dirty="0">
              <a:solidFill>
                <a:schemeClr val="accent1">
                  <a:lumMod val="75000"/>
                  <a:lumOff val="25000"/>
                </a:schemeClr>
              </a:solidFill>
            </a:endParaRPr>
          </a:p>
        </p:txBody>
      </p:sp>
      <p:sp>
        <p:nvSpPr>
          <p:cNvPr id="7" name="TextBox 6">
            <a:extLst>
              <a:ext uri="{FF2B5EF4-FFF2-40B4-BE49-F238E27FC236}">
                <a16:creationId xmlns:a16="http://schemas.microsoft.com/office/drawing/2014/main" id="{FE339DC1-8C18-4572-AC18-37D40B5521E1}"/>
              </a:ext>
            </a:extLst>
          </p:cNvPr>
          <p:cNvSpPr txBox="1"/>
          <p:nvPr/>
        </p:nvSpPr>
        <p:spPr>
          <a:xfrm>
            <a:off x="8341400" y="3477840"/>
            <a:ext cx="2355850" cy="369332"/>
          </a:xfrm>
          <a:prstGeom prst="rect">
            <a:avLst/>
          </a:prstGeom>
          <a:noFill/>
        </p:spPr>
        <p:txBody>
          <a:bodyPr wrap="square" rtlCol="0">
            <a:spAutoFit/>
          </a:bodyPr>
          <a:lstStyle/>
          <a:p>
            <a:r>
              <a:rPr lang="en-CA" dirty="0">
                <a:solidFill>
                  <a:schemeClr val="bg1"/>
                </a:solidFill>
              </a:rPr>
              <a:t>https://musiclibs.net/</a:t>
            </a:r>
          </a:p>
        </p:txBody>
      </p:sp>
    </p:spTree>
    <p:extLst>
      <p:ext uri="{BB962C8B-B14F-4D97-AF65-F5344CB8AC3E}">
        <p14:creationId xmlns:p14="http://schemas.microsoft.com/office/powerpoint/2010/main" val="3181987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0F77BE-7ED0-4D24-93C9-B95659006D35}"/>
              </a:ext>
            </a:extLst>
          </p:cNvPr>
          <p:cNvSpPr>
            <a:spLocks noGrp="1"/>
          </p:cNvSpPr>
          <p:nvPr>
            <p:ph type="title"/>
          </p:nvPr>
        </p:nvSpPr>
        <p:spPr>
          <a:xfrm>
            <a:off x="538330" y="5832312"/>
            <a:ext cx="11029616" cy="566738"/>
          </a:xfrm>
        </p:spPr>
        <p:txBody>
          <a:bodyPr/>
          <a:lstStyle/>
          <a:p>
            <a:r>
              <a:rPr lang="en-CA" dirty="0" err="1"/>
              <a:t>Musiclibs</a:t>
            </a:r>
            <a:endParaRPr lang="en-CA" dirty="0"/>
          </a:p>
        </p:txBody>
      </p:sp>
      <p:sp>
        <p:nvSpPr>
          <p:cNvPr id="5" name="Slide Number Placeholder 4">
            <a:extLst>
              <a:ext uri="{FF2B5EF4-FFF2-40B4-BE49-F238E27FC236}">
                <a16:creationId xmlns:a16="http://schemas.microsoft.com/office/drawing/2014/main" id="{A21EA922-13FE-4C27-8278-8ACD29AC0D53}"/>
              </a:ext>
            </a:extLst>
          </p:cNvPr>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23" name="Picture Placeholder 22" descr="A screenshot of text&#10;&#10;Description generated with very high confidence">
            <a:extLst>
              <a:ext uri="{FF2B5EF4-FFF2-40B4-BE49-F238E27FC236}">
                <a16:creationId xmlns:a16="http://schemas.microsoft.com/office/drawing/2014/main" id="{E3A8AAFB-21A1-4C5F-A825-68F9E90B3437}"/>
              </a:ext>
            </a:extLst>
          </p:cNvPr>
          <p:cNvPicPr>
            <a:picLocks noGrp="1" noChangeAspect="1"/>
          </p:cNvPicPr>
          <p:nvPr>
            <p:ph type="pic" idx="1"/>
          </p:nvPr>
        </p:nvPicPr>
        <p:blipFill>
          <a:blip r:embed="rId2"/>
          <a:stretch>
            <a:fillRect/>
          </a:stretch>
        </p:blipFill>
        <p:spPr>
          <a:xfrm>
            <a:off x="443078" y="599686"/>
            <a:ext cx="11294526" cy="4924814"/>
          </a:xfrm>
        </p:spPr>
      </p:pic>
    </p:spTree>
    <p:extLst>
      <p:ext uri="{BB962C8B-B14F-4D97-AF65-F5344CB8AC3E}">
        <p14:creationId xmlns:p14="http://schemas.microsoft.com/office/powerpoint/2010/main" val="2278771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04BED40-EAF7-4E55-AFF7-2CD840EBD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0225B545-B3D7-4354-8DF0-0E811F2AC309}"/>
              </a:ext>
            </a:extLst>
          </p:cNvPr>
          <p:cNvSpPr>
            <a:spLocks noGrp="1"/>
          </p:cNvSpPr>
          <p:nvPr>
            <p:ph type="title"/>
          </p:nvPr>
        </p:nvSpPr>
        <p:spPr>
          <a:xfrm>
            <a:off x="581192" y="702156"/>
            <a:ext cx="7225075" cy="1013800"/>
          </a:xfrm>
        </p:spPr>
        <p:txBody>
          <a:bodyPr>
            <a:normAutofit/>
          </a:bodyPr>
          <a:lstStyle/>
          <a:p>
            <a:r>
              <a:rPr lang="en-CA" dirty="0">
                <a:solidFill>
                  <a:schemeClr val="accent1"/>
                </a:solidFill>
              </a:rPr>
              <a:t>IIIF Presentation API 3.0</a:t>
            </a:r>
          </a:p>
        </p:txBody>
      </p:sp>
      <p:sp>
        <p:nvSpPr>
          <p:cNvPr id="14" name="Rectangle 13">
            <a:extLst>
              <a:ext uri="{FF2B5EF4-FFF2-40B4-BE49-F238E27FC236}">
                <a16:creationId xmlns:a16="http://schemas.microsoft.com/office/drawing/2014/main" id="{F367CCF1-BB1E-41CF-8499-94A870C33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0FDD0803-544C-4808-9FDB-0EC6168C8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rgbClr val="F7CF78"/>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2FACB68D-788D-4396-938A-0A7F65568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Content Placeholder 6">
            <a:extLst>
              <a:ext uri="{FF2B5EF4-FFF2-40B4-BE49-F238E27FC236}">
                <a16:creationId xmlns:a16="http://schemas.microsoft.com/office/drawing/2014/main" id="{40563558-DCD6-46C3-BE0A-EED164756596}"/>
              </a:ext>
            </a:extLst>
          </p:cNvPr>
          <p:cNvSpPr>
            <a:spLocks noGrp="1"/>
          </p:cNvSpPr>
          <p:nvPr>
            <p:ph idx="1"/>
          </p:nvPr>
        </p:nvSpPr>
        <p:spPr>
          <a:xfrm>
            <a:off x="581194" y="1896533"/>
            <a:ext cx="7225074" cy="3962266"/>
          </a:xfrm>
        </p:spPr>
        <p:txBody>
          <a:bodyPr>
            <a:normAutofit/>
          </a:bodyPr>
          <a:lstStyle/>
          <a:p>
            <a:pPr>
              <a:buClr>
                <a:srgbClr val="F7CF78"/>
              </a:buClr>
            </a:pPr>
            <a:r>
              <a:rPr lang="en-CA" dirty="0"/>
              <a:t>Add audio and video capabilities to the existing image framework</a:t>
            </a:r>
          </a:p>
          <a:p>
            <a:pPr>
              <a:buClr>
                <a:srgbClr val="F7CF78"/>
              </a:buClr>
            </a:pPr>
            <a:r>
              <a:rPr lang="en-CA" dirty="0"/>
              <a:t>Functionality to navigate between multiple views or time extents of the object, either sequentially or hierarchically</a:t>
            </a:r>
          </a:p>
          <a:p>
            <a:pPr>
              <a:buClr>
                <a:srgbClr val="F7CF78"/>
              </a:buClr>
            </a:pPr>
            <a:r>
              <a:rPr lang="en-CA" dirty="0"/>
              <a:t>Display descriptive information about the object, view, or navigation structure</a:t>
            </a:r>
          </a:p>
          <a:p>
            <a:pPr>
              <a:buClr>
                <a:srgbClr val="F7CF78"/>
              </a:buClr>
            </a:pPr>
            <a:endParaRPr lang="en-CA" dirty="0"/>
          </a:p>
        </p:txBody>
      </p:sp>
      <p:sp>
        <p:nvSpPr>
          <p:cNvPr id="5" name="Slide Number Placeholder 4">
            <a:extLst>
              <a:ext uri="{FF2B5EF4-FFF2-40B4-BE49-F238E27FC236}">
                <a16:creationId xmlns:a16="http://schemas.microsoft.com/office/drawing/2014/main" id="{B314964F-8831-4802-966A-7853AFAB756D}"/>
              </a:ext>
            </a:extLst>
          </p:cNvPr>
          <p:cNvSpPr>
            <a:spLocks noGrp="1"/>
          </p:cNvSpPr>
          <p:nvPr>
            <p:ph type="sldNum" sz="quarter" idx="12"/>
          </p:nvPr>
        </p:nvSpPr>
        <p:spPr>
          <a:xfrm>
            <a:off x="11200593" y="6016037"/>
            <a:ext cx="544874" cy="365125"/>
          </a:xfrm>
        </p:spPr>
        <p:txBody>
          <a:bodyPr>
            <a:noAutofit/>
          </a:bodyPr>
          <a:lstStyle/>
          <a:p>
            <a:pPr>
              <a:spcAft>
                <a:spcPts val="600"/>
              </a:spcAft>
            </a:pPr>
            <a:fld id="{D57F1E4F-1CFF-5643-939E-217C01CDF565}" type="slidenum">
              <a:rPr lang="en-US" smtClean="0">
                <a:solidFill>
                  <a:srgbClr val="F7CF78"/>
                </a:solidFill>
              </a:rPr>
              <a:pPr>
                <a:spcAft>
                  <a:spcPts val="600"/>
                </a:spcAft>
              </a:pPr>
              <a:t>6</a:t>
            </a:fld>
            <a:endParaRPr lang="en-US" dirty="0">
              <a:solidFill>
                <a:srgbClr val="F7CF78"/>
              </a:solidFill>
            </a:endParaRPr>
          </a:p>
        </p:txBody>
      </p:sp>
      <p:pic>
        <p:nvPicPr>
          <p:cNvPr id="3" name="Picture 2" descr="A picture containing text, map&#10;&#10;Description generated with very high confidence">
            <a:extLst>
              <a:ext uri="{FF2B5EF4-FFF2-40B4-BE49-F238E27FC236}">
                <a16:creationId xmlns:a16="http://schemas.microsoft.com/office/drawing/2014/main" id="{FB5F8B37-AA25-44F3-A85C-55888B0BE8AF}"/>
              </a:ext>
            </a:extLst>
          </p:cNvPr>
          <p:cNvPicPr>
            <a:picLocks noChangeAspect="1"/>
          </p:cNvPicPr>
          <p:nvPr/>
        </p:nvPicPr>
        <p:blipFill rotWithShape="1">
          <a:blip r:embed="rId2"/>
          <a:stretch/>
        </p:blipFill>
        <p:spPr>
          <a:xfrm>
            <a:off x="7908512" y="841962"/>
            <a:ext cx="3836955" cy="5174075"/>
          </a:xfrm>
          <a:prstGeom prst="rect">
            <a:avLst/>
          </a:prstGeom>
        </p:spPr>
      </p:pic>
    </p:spTree>
    <p:extLst>
      <p:ext uri="{BB962C8B-B14F-4D97-AF65-F5344CB8AC3E}">
        <p14:creationId xmlns:p14="http://schemas.microsoft.com/office/powerpoint/2010/main" val="24671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2989FB-1024-49B7-BDF1-B3CE27D486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0C65F-5376-4AA6-9ED0-45EDDC01745B}"/>
              </a:ext>
            </a:extLst>
          </p:cNvPr>
          <p:cNvSpPr>
            <a:spLocks noGrp="1"/>
          </p:cNvSpPr>
          <p:nvPr>
            <p:ph type="title"/>
          </p:nvPr>
        </p:nvSpPr>
        <p:spPr>
          <a:xfrm>
            <a:off x="746228" y="1073231"/>
            <a:ext cx="3054091" cy="4711539"/>
          </a:xfrm>
        </p:spPr>
        <p:txBody>
          <a:bodyPr anchor="ctr">
            <a:normAutofit/>
          </a:bodyPr>
          <a:lstStyle/>
          <a:p>
            <a:r>
              <a:rPr lang="en-CA" sz="3200" dirty="0">
                <a:solidFill>
                  <a:schemeClr val="accent1"/>
                </a:solidFill>
              </a:rPr>
              <a:t>IIIF AV Player</a:t>
            </a:r>
          </a:p>
        </p:txBody>
      </p:sp>
      <p:sp>
        <p:nvSpPr>
          <p:cNvPr id="11" name="Rectangle 10">
            <a:extLst>
              <a:ext uri="{FF2B5EF4-FFF2-40B4-BE49-F238E27FC236}">
                <a16:creationId xmlns:a16="http://schemas.microsoft.com/office/drawing/2014/main" id="{DFEE959E-BF10-4204-9556-D1707088D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DDD17B6A-CB37-4005-9681-A20AFCDC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3B7BBDE9-DAED-40B0-A640-503C918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73AC6AB1-6EDF-4F2D-8C88-BB67E16EDE27}"/>
              </a:ext>
            </a:extLst>
          </p:cNvPr>
          <p:cNvSpPr>
            <a:spLocks noGrp="1"/>
          </p:cNvSpPr>
          <p:nvPr>
            <p:ph type="sldNum" sz="quarter" idx="12"/>
          </p:nvPr>
        </p:nvSpPr>
        <p:spPr>
          <a:xfrm>
            <a:off x="746426" y="5956137"/>
            <a:ext cx="673300" cy="365125"/>
          </a:xfrm>
        </p:spPr>
        <p:txBody>
          <a:bodyPr>
            <a:normAutofit/>
          </a:bodyPr>
          <a:lstStyle/>
          <a:p>
            <a:pPr algn="l">
              <a:spcAft>
                <a:spcPts val="600"/>
              </a:spcAft>
            </a:pPr>
            <a:fld id="{D57F1E4F-1CFF-5643-939E-217C01CDF565}" type="slidenum">
              <a:rPr lang="en-US">
                <a:solidFill>
                  <a:schemeClr val="accent1">
                    <a:lumMod val="75000"/>
                    <a:lumOff val="25000"/>
                  </a:schemeClr>
                </a:solidFill>
              </a:rPr>
              <a:pPr algn="l">
                <a:spcAft>
                  <a:spcPts val="600"/>
                </a:spcAft>
              </a:pPr>
              <a:t>7</a:t>
            </a:fld>
            <a:endParaRPr lang="en-US">
              <a:solidFill>
                <a:schemeClr val="accent1">
                  <a:lumMod val="75000"/>
                  <a:lumOff val="25000"/>
                </a:schemeClr>
              </a:solidFill>
            </a:endParaRPr>
          </a:p>
        </p:txBody>
      </p:sp>
      <p:sp>
        <p:nvSpPr>
          <p:cNvPr id="17" name="Rectangle 16">
            <a:extLst>
              <a:ext uri="{FF2B5EF4-FFF2-40B4-BE49-F238E27FC236}">
                <a16:creationId xmlns:a16="http://schemas.microsoft.com/office/drawing/2014/main" id="{7BC7EA7B-802E-41F4-8926-C4475287A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C88BF93-0478-4389-97EE-E15470C13FCD}"/>
              </a:ext>
            </a:extLst>
          </p:cNvPr>
          <p:cNvSpPr>
            <a:spLocks noGrp="1"/>
          </p:cNvSpPr>
          <p:nvPr>
            <p:ph idx="1"/>
          </p:nvPr>
        </p:nvSpPr>
        <p:spPr>
          <a:xfrm>
            <a:off x="4702629" y="1073231"/>
            <a:ext cx="6599582" cy="4711539"/>
          </a:xfrm>
        </p:spPr>
        <p:txBody>
          <a:bodyPr>
            <a:normAutofit/>
          </a:bodyPr>
          <a:lstStyle/>
          <a:p>
            <a:r>
              <a:rPr lang="en-CA" dirty="0">
                <a:solidFill>
                  <a:srgbClr val="FFFFFF"/>
                </a:solidFill>
              </a:rPr>
              <a:t>Proof-of-concept application that combines new IIIF AV functionality and MEI-encoded music notation to present a synchronized playback tool</a:t>
            </a:r>
          </a:p>
          <a:p>
            <a:r>
              <a:rPr lang="en-CA" dirty="0">
                <a:solidFill>
                  <a:srgbClr val="FFFFFF"/>
                </a:solidFill>
              </a:rPr>
              <a:t>Score-following application which allows libraries to align AV recordings with notated music</a:t>
            </a:r>
          </a:p>
          <a:p>
            <a:r>
              <a:rPr lang="en-CA" dirty="0">
                <a:solidFill>
                  <a:srgbClr val="FFFFFF"/>
                </a:solidFill>
              </a:rPr>
              <a:t>Using the Verovio notation renderer, users can interact with a dynamically-generated SVG in the browser</a:t>
            </a:r>
          </a:p>
          <a:p>
            <a:r>
              <a:rPr lang="en-CA" dirty="0">
                <a:solidFill>
                  <a:srgbClr val="FFFFFF"/>
                </a:solidFill>
              </a:rPr>
              <a:t>Developed in partnership with the British Library through the Save Our Sounds project</a:t>
            </a:r>
          </a:p>
          <a:p>
            <a:r>
              <a:rPr lang="en-CA" dirty="0">
                <a:solidFill>
                  <a:srgbClr val="FFFFFF"/>
                </a:solidFill>
              </a:rPr>
              <a:t>Funded by the Andrew W. Mellon Foundation</a:t>
            </a:r>
          </a:p>
        </p:txBody>
      </p:sp>
    </p:spTree>
    <p:extLst>
      <p:ext uri="{BB962C8B-B14F-4D97-AF65-F5344CB8AC3E}">
        <p14:creationId xmlns:p14="http://schemas.microsoft.com/office/powerpoint/2010/main" val="340278408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440FA5-425F-4426-96C5-A6F86A8E1B2B}"/>
              </a:ext>
            </a:extLst>
          </p:cNvPr>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3" name="IIIF AV Player - Google Chrome 2018-11-28 11_31_52 PM_Trim">
            <a:hlinkClick r:id="" action="ppaction://media"/>
            <a:extLst>
              <a:ext uri="{FF2B5EF4-FFF2-40B4-BE49-F238E27FC236}">
                <a16:creationId xmlns:a16="http://schemas.microsoft.com/office/drawing/2014/main" id="{00F826AD-A863-47EF-B700-6F8F263745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249" y="694793"/>
            <a:ext cx="9353501" cy="5261344"/>
          </a:xfrm>
          <a:prstGeom prst="rect">
            <a:avLst/>
          </a:prstGeom>
        </p:spPr>
      </p:pic>
      <p:sp>
        <p:nvSpPr>
          <p:cNvPr id="5" name="TextBox 4">
            <a:extLst>
              <a:ext uri="{FF2B5EF4-FFF2-40B4-BE49-F238E27FC236}">
                <a16:creationId xmlns:a16="http://schemas.microsoft.com/office/drawing/2014/main" id="{0747CAB8-4795-4DCB-A8CE-0EA33B7BB7BA}"/>
              </a:ext>
            </a:extLst>
          </p:cNvPr>
          <p:cNvSpPr txBox="1"/>
          <p:nvPr/>
        </p:nvSpPr>
        <p:spPr>
          <a:xfrm>
            <a:off x="3250683" y="6201211"/>
            <a:ext cx="5690631" cy="369332"/>
          </a:xfrm>
          <a:prstGeom prst="rect">
            <a:avLst/>
          </a:prstGeom>
          <a:noFill/>
        </p:spPr>
        <p:txBody>
          <a:bodyPr wrap="square" rtlCol="0">
            <a:spAutoFit/>
          </a:bodyPr>
          <a:lstStyle/>
          <a:p>
            <a:pPr algn="ctr"/>
            <a:r>
              <a:rPr lang="en-CA" dirty="0"/>
              <a:t>https://ddmal.github.io/IIIF-AV-player/</a:t>
            </a:r>
          </a:p>
        </p:txBody>
      </p:sp>
    </p:spTree>
    <p:extLst>
      <p:ext uri="{BB962C8B-B14F-4D97-AF65-F5344CB8AC3E}">
        <p14:creationId xmlns:p14="http://schemas.microsoft.com/office/powerpoint/2010/main" val="126542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4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ECAC-D447-48C3-91CD-4BA6083AC17D}"/>
              </a:ext>
            </a:extLst>
          </p:cNvPr>
          <p:cNvSpPr>
            <a:spLocks noGrp="1"/>
          </p:cNvSpPr>
          <p:nvPr>
            <p:ph type="title"/>
          </p:nvPr>
        </p:nvSpPr>
        <p:spPr/>
        <p:txBody>
          <a:bodyPr/>
          <a:lstStyle/>
          <a:p>
            <a:r>
              <a:rPr lang="en-CA" dirty="0"/>
              <a:t>AV Player Features</a:t>
            </a:r>
          </a:p>
        </p:txBody>
      </p:sp>
      <p:sp>
        <p:nvSpPr>
          <p:cNvPr id="3" name="Content Placeholder 2">
            <a:extLst>
              <a:ext uri="{FF2B5EF4-FFF2-40B4-BE49-F238E27FC236}">
                <a16:creationId xmlns:a16="http://schemas.microsoft.com/office/drawing/2014/main" id="{21B95F32-6B44-4DA0-99C1-914E383B09A3}"/>
              </a:ext>
            </a:extLst>
          </p:cNvPr>
          <p:cNvSpPr>
            <a:spLocks noGrp="1"/>
          </p:cNvSpPr>
          <p:nvPr>
            <p:ph idx="1"/>
          </p:nvPr>
        </p:nvSpPr>
        <p:spPr/>
        <p:txBody>
          <a:bodyPr/>
          <a:lstStyle/>
          <a:p>
            <a:r>
              <a:rPr lang="en-CA" dirty="0"/>
              <a:t>Ability to generalize to any video</a:t>
            </a:r>
          </a:p>
          <a:p>
            <a:r>
              <a:rPr lang="en-CA" dirty="0"/>
              <a:t>User interface designed with ease of control and intuitiveness in mind</a:t>
            </a:r>
          </a:p>
          <a:p>
            <a:r>
              <a:rPr lang="en-CA" dirty="0"/>
              <a:t>Looping functionality suitable for educational uses</a:t>
            </a:r>
          </a:p>
          <a:p>
            <a:r>
              <a:rPr lang="en-CA" dirty="0"/>
              <a:t>Multiple canvases useful for musical performance comparison</a:t>
            </a:r>
          </a:p>
          <a:p>
            <a:r>
              <a:rPr lang="en-CA" dirty="0"/>
              <a:t>Score-following timing created manually through tapping in Sonic Visualizer, with future plans to automate this task</a:t>
            </a:r>
          </a:p>
        </p:txBody>
      </p:sp>
      <p:sp>
        <p:nvSpPr>
          <p:cNvPr id="4" name="Slide Number Placeholder 3">
            <a:extLst>
              <a:ext uri="{FF2B5EF4-FFF2-40B4-BE49-F238E27FC236}">
                <a16:creationId xmlns:a16="http://schemas.microsoft.com/office/drawing/2014/main" id="{EB6568BF-AFA7-4727-AA88-C14982CAC31B}"/>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857823730"/>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65359"/>
      </a:accent1>
      <a:accent2>
        <a:srgbClr val="ED8428"/>
      </a:accent2>
      <a:accent3>
        <a:srgbClr val="E6C46D"/>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5D8C9649-FBE1-4B5B-8258-8A170F9843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374</TotalTime>
  <Words>504</Words>
  <Application>Microsoft Office PowerPoint</Application>
  <PresentationFormat>Widescreen</PresentationFormat>
  <Paragraphs>50</Paragraphs>
  <Slides>10</Slides>
  <Notes>4</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Calibri</vt:lpstr>
      <vt:lpstr>Gill Sans MT</vt:lpstr>
      <vt:lpstr>Wingdings 2</vt:lpstr>
      <vt:lpstr>Dividend</vt:lpstr>
      <vt:lpstr>IIIF AV Player</vt:lpstr>
      <vt:lpstr>International Image Interoperability Framework</vt:lpstr>
      <vt:lpstr>IIIF Presentation API 2.1.1</vt:lpstr>
      <vt:lpstr>Musiclibs</vt:lpstr>
      <vt:lpstr>Musiclibs</vt:lpstr>
      <vt:lpstr>IIIF Presentation API 3.0</vt:lpstr>
      <vt:lpstr>IIIF AV Player</vt:lpstr>
      <vt:lpstr>PowerPoint Presentation</vt:lpstr>
      <vt:lpstr>AV Player Features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IIIF AV Player</dc:title>
  <dc:creator>Andrew Kam</dc:creator>
  <cp:lastModifiedBy>Andrew Kam</cp:lastModifiedBy>
  <cp:revision>31</cp:revision>
  <dcterms:created xsi:type="dcterms:W3CDTF">2018-11-28T03:36:57Z</dcterms:created>
  <dcterms:modified xsi:type="dcterms:W3CDTF">2018-11-29T18:31:44Z</dcterms:modified>
</cp:coreProperties>
</file>